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9"/>
  </p:notesMasterIdLst>
  <p:sldIdLst>
    <p:sldId id="256" r:id="rId2"/>
    <p:sldId id="257" r:id="rId3"/>
    <p:sldId id="281" r:id="rId4"/>
    <p:sldId id="258" r:id="rId5"/>
    <p:sldId id="285" r:id="rId6"/>
    <p:sldId id="259" r:id="rId7"/>
    <p:sldId id="260" r:id="rId8"/>
    <p:sldId id="266" r:id="rId9"/>
    <p:sldId id="287" r:id="rId10"/>
    <p:sldId id="288" r:id="rId11"/>
    <p:sldId id="261" r:id="rId12"/>
    <p:sldId id="263" r:id="rId13"/>
    <p:sldId id="290" r:id="rId14"/>
    <p:sldId id="274" r:id="rId15"/>
    <p:sldId id="297" r:id="rId16"/>
    <p:sldId id="292" r:id="rId17"/>
    <p:sldId id="291" r:id="rId18"/>
    <p:sldId id="293" r:id="rId19"/>
    <p:sldId id="262" r:id="rId20"/>
    <p:sldId id="264" r:id="rId21"/>
    <p:sldId id="282" r:id="rId22"/>
    <p:sldId id="265" r:id="rId23"/>
    <p:sldId id="267" r:id="rId24"/>
    <p:sldId id="269" r:id="rId25"/>
    <p:sldId id="283" r:id="rId26"/>
    <p:sldId id="294" r:id="rId27"/>
    <p:sldId id="275" r:id="rId28"/>
    <p:sldId id="273" r:id="rId29"/>
    <p:sldId id="284" r:id="rId30"/>
    <p:sldId id="271" r:id="rId31"/>
    <p:sldId id="295" r:id="rId32"/>
    <p:sldId id="276" r:id="rId33"/>
    <p:sldId id="278" r:id="rId34"/>
    <p:sldId id="279" r:id="rId35"/>
    <p:sldId id="280" r:id="rId36"/>
    <p:sldId id="296" r:id="rId37"/>
    <p:sldId id="29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B9C601-33E6-4910-9751-8AA3C298C0DE}">
          <p14:sldIdLst>
            <p14:sldId id="256"/>
            <p14:sldId id="257"/>
            <p14:sldId id="281"/>
            <p14:sldId id="258"/>
            <p14:sldId id="285"/>
            <p14:sldId id="259"/>
            <p14:sldId id="260"/>
            <p14:sldId id="266"/>
            <p14:sldId id="287"/>
            <p14:sldId id="288"/>
            <p14:sldId id="261"/>
            <p14:sldId id="263"/>
            <p14:sldId id="290"/>
            <p14:sldId id="274"/>
            <p14:sldId id="297"/>
            <p14:sldId id="292"/>
            <p14:sldId id="291"/>
            <p14:sldId id="293"/>
            <p14:sldId id="262"/>
            <p14:sldId id="264"/>
            <p14:sldId id="282"/>
            <p14:sldId id="265"/>
            <p14:sldId id="267"/>
            <p14:sldId id="269"/>
            <p14:sldId id="283"/>
            <p14:sldId id="294"/>
            <p14:sldId id="275"/>
            <p14:sldId id="273"/>
            <p14:sldId id="284"/>
            <p14:sldId id="271"/>
            <p14:sldId id="295"/>
            <p14:sldId id="276"/>
            <p14:sldId id="278"/>
            <p14:sldId id="279"/>
            <p14:sldId id="280"/>
            <p14:sldId id="296"/>
            <p14:sldId id="2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07" autoAdjust="0"/>
  </p:normalViewPr>
  <p:slideViewPr>
    <p:cSldViewPr snapToGrid="0">
      <p:cViewPr varScale="1">
        <p:scale>
          <a:sx n="106" d="100"/>
          <a:sy n="106" d="100"/>
        </p:scale>
        <p:origin x="6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F0B4D0-30A8-4306-91D8-9F78C9A88037}"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F39D457D-9B87-40FA-8FCF-9709A5FCD90B}">
      <dgm:prSet phldrT="[Text]" custT="1"/>
      <dgm:spPr>
        <a:solidFill>
          <a:schemeClr val="accent6">
            <a:lumMod val="75000"/>
          </a:schemeClr>
        </a:solidFill>
      </dgm:spPr>
      <dgm:t>
        <a:bodyPr/>
        <a:lstStyle/>
        <a:p>
          <a:r>
            <a:rPr lang="en-US" sz="2800" dirty="0" smtClean="0"/>
            <a:t>Health Hazards</a:t>
          </a:r>
          <a:endParaRPr lang="en-US" sz="2800" dirty="0"/>
        </a:p>
      </dgm:t>
    </dgm:pt>
    <dgm:pt modelId="{40E47ED7-63D5-40D1-AFF3-57A8C5ABA2B6}" type="parTrans" cxnId="{3A52FDFF-9851-45FB-B67C-BA1D8E99E920}">
      <dgm:prSet/>
      <dgm:spPr/>
      <dgm:t>
        <a:bodyPr/>
        <a:lstStyle/>
        <a:p>
          <a:endParaRPr lang="en-US" sz="1600"/>
        </a:p>
      </dgm:t>
    </dgm:pt>
    <dgm:pt modelId="{D35148F4-55C0-4132-ABBA-7BF81B61B794}" type="sibTrans" cxnId="{3A52FDFF-9851-45FB-B67C-BA1D8E99E920}">
      <dgm:prSet/>
      <dgm:spPr/>
      <dgm:t>
        <a:bodyPr/>
        <a:lstStyle/>
        <a:p>
          <a:endParaRPr lang="en-US" sz="1600"/>
        </a:p>
      </dgm:t>
    </dgm:pt>
    <dgm:pt modelId="{53D143B6-1B0B-4A56-AEB2-CB87DD642C88}" type="asst">
      <dgm:prSet phldrT="[Text]" custT="1"/>
      <dgm:spPr>
        <a:solidFill>
          <a:srgbClr val="C00000"/>
        </a:solidFill>
      </dgm:spPr>
      <dgm:t>
        <a:bodyPr/>
        <a:lstStyle/>
        <a:p>
          <a:r>
            <a:rPr lang="en-US" sz="2800" dirty="0" smtClean="0"/>
            <a:t>Discomfort</a:t>
          </a:r>
          <a:endParaRPr lang="en-US" sz="2800" dirty="0"/>
        </a:p>
      </dgm:t>
    </dgm:pt>
    <dgm:pt modelId="{32043DF3-CB51-4BA0-9BAD-7447707AD942}" type="parTrans" cxnId="{651DC01A-1A70-445A-844B-54716A0BC76D}">
      <dgm:prSet/>
      <dgm:spPr/>
      <dgm:t>
        <a:bodyPr/>
        <a:lstStyle/>
        <a:p>
          <a:endParaRPr lang="en-US" sz="1600"/>
        </a:p>
      </dgm:t>
    </dgm:pt>
    <dgm:pt modelId="{252061AD-82CF-462A-AC4A-3FD12F1E5812}" type="sibTrans" cxnId="{651DC01A-1A70-445A-844B-54716A0BC76D}">
      <dgm:prSet/>
      <dgm:spPr/>
      <dgm:t>
        <a:bodyPr/>
        <a:lstStyle/>
        <a:p>
          <a:endParaRPr lang="en-US" sz="1600"/>
        </a:p>
      </dgm:t>
    </dgm:pt>
    <dgm:pt modelId="{9B828855-B830-4CE9-9E67-A2CD361E5DB0}">
      <dgm:prSet phldrT="[Text]" custT="1"/>
      <dgm:spPr/>
      <dgm:t>
        <a:bodyPr/>
        <a:lstStyle/>
        <a:p>
          <a:r>
            <a:rPr lang="en-US" sz="2800" dirty="0" smtClean="0"/>
            <a:t>Heat rash</a:t>
          </a:r>
          <a:endParaRPr lang="en-US" sz="2800" dirty="0"/>
        </a:p>
      </dgm:t>
    </dgm:pt>
    <dgm:pt modelId="{DDC52B90-F5BE-48FE-A1F3-9ED42869DE7A}" type="parTrans" cxnId="{CADFD6EC-F203-4793-9711-A3388B1D386D}">
      <dgm:prSet/>
      <dgm:spPr/>
      <dgm:t>
        <a:bodyPr/>
        <a:lstStyle/>
        <a:p>
          <a:endParaRPr lang="en-US" sz="1600"/>
        </a:p>
      </dgm:t>
    </dgm:pt>
    <dgm:pt modelId="{4A2C6176-2775-49FE-9A85-0D9D126AAA87}" type="sibTrans" cxnId="{CADFD6EC-F203-4793-9711-A3388B1D386D}">
      <dgm:prSet/>
      <dgm:spPr/>
      <dgm:t>
        <a:bodyPr/>
        <a:lstStyle/>
        <a:p>
          <a:endParaRPr lang="en-US" sz="1600"/>
        </a:p>
      </dgm:t>
    </dgm:pt>
    <dgm:pt modelId="{30E9BDE9-C665-4A74-ABA1-256B9B665F08}">
      <dgm:prSet phldrT="[Text]" custT="1"/>
      <dgm:spPr/>
      <dgm:t>
        <a:bodyPr/>
        <a:lstStyle/>
        <a:p>
          <a:r>
            <a:rPr lang="en-US" sz="2800" dirty="0" smtClean="0"/>
            <a:t>Heat syncope</a:t>
          </a:r>
          <a:endParaRPr lang="en-US" sz="2800" dirty="0"/>
        </a:p>
      </dgm:t>
    </dgm:pt>
    <dgm:pt modelId="{FA8A4D48-0997-4383-B0B3-1E58E9D3649E}" type="parTrans" cxnId="{F5E51878-5313-4F8E-A794-C7E10259A75F}">
      <dgm:prSet/>
      <dgm:spPr/>
      <dgm:t>
        <a:bodyPr/>
        <a:lstStyle/>
        <a:p>
          <a:endParaRPr lang="en-US" sz="1600"/>
        </a:p>
      </dgm:t>
    </dgm:pt>
    <dgm:pt modelId="{09C544FC-0692-4F1A-8FAB-09113B558E3B}" type="sibTrans" cxnId="{F5E51878-5313-4F8E-A794-C7E10259A75F}">
      <dgm:prSet/>
      <dgm:spPr/>
      <dgm:t>
        <a:bodyPr/>
        <a:lstStyle/>
        <a:p>
          <a:endParaRPr lang="en-US" sz="1600"/>
        </a:p>
      </dgm:t>
    </dgm:pt>
    <dgm:pt modelId="{E413D1DE-0FB2-495E-9D22-BF317F011C15}">
      <dgm:prSet phldrT="[Text]" custT="1"/>
      <dgm:spPr/>
      <dgm:t>
        <a:bodyPr/>
        <a:lstStyle/>
        <a:p>
          <a:r>
            <a:rPr lang="en-US" sz="2800" dirty="0" smtClean="0"/>
            <a:t>Heat cramp</a:t>
          </a:r>
          <a:endParaRPr lang="en-US" sz="2800" dirty="0"/>
        </a:p>
      </dgm:t>
    </dgm:pt>
    <dgm:pt modelId="{3084401E-1450-450E-854C-CED9EE850E96}" type="parTrans" cxnId="{444DC515-89DD-48C9-B948-572AC514617D}">
      <dgm:prSet/>
      <dgm:spPr/>
      <dgm:t>
        <a:bodyPr/>
        <a:lstStyle/>
        <a:p>
          <a:endParaRPr lang="en-US" sz="1600"/>
        </a:p>
      </dgm:t>
    </dgm:pt>
    <dgm:pt modelId="{E2B42346-43EE-47CA-B2D9-26F309DAF5A1}" type="sibTrans" cxnId="{444DC515-89DD-48C9-B948-572AC514617D}">
      <dgm:prSet/>
      <dgm:spPr/>
      <dgm:t>
        <a:bodyPr/>
        <a:lstStyle/>
        <a:p>
          <a:endParaRPr lang="en-US" sz="1600"/>
        </a:p>
      </dgm:t>
    </dgm:pt>
    <dgm:pt modelId="{E9D79DF6-2AFB-4040-9EF0-4C272DAF9D71}">
      <dgm:prSet phldrT="[Text]" custT="1"/>
      <dgm:spPr/>
      <dgm:t>
        <a:bodyPr/>
        <a:lstStyle/>
        <a:p>
          <a:r>
            <a:rPr lang="en-US" sz="2800" dirty="0" smtClean="0"/>
            <a:t>Heat exhaustion</a:t>
          </a:r>
          <a:endParaRPr lang="en-US" sz="2800" dirty="0"/>
        </a:p>
      </dgm:t>
    </dgm:pt>
    <dgm:pt modelId="{53A2059B-45ED-4A43-BCFF-3062FEEA23B4}" type="parTrans" cxnId="{561408C7-C390-419C-987E-534EB1440368}">
      <dgm:prSet/>
      <dgm:spPr/>
      <dgm:t>
        <a:bodyPr/>
        <a:lstStyle/>
        <a:p>
          <a:endParaRPr lang="en-US" sz="1600"/>
        </a:p>
      </dgm:t>
    </dgm:pt>
    <dgm:pt modelId="{30D1E7B2-FA66-4918-A346-180884F8D3C1}" type="sibTrans" cxnId="{561408C7-C390-419C-987E-534EB1440368}">
      <dgm:prSet/>
      <dgm:spPr/>
      <dgm:t>
        <a:bodyPr/>
        <a:lstStyle/>
        <a:p>
          <a:endParaRPr lang="en-US" sz="1600"/>
        </a:p>
      </dgm:t>
    </dgm:pt>
    <dgm:pt modelId="{E8645256-A249-4C17-80BE-15E6389D6E97}">
      <dgm:prSet phldrT="[Text]" custT="1"/>
      <dgm:spPr/>
      <dgm:t>
        <a:bodyPr/>
        <a:lstStyle/>
        <a:p>
          <a:r>
            <a:rPr lang="en-US" sz="2800" dirty="0" smtClean="0"/>
            <a:t>Heat stroke</a:t>
          </a:r>
          <a:endParaRPr lang="en-US" sz="2800" dirty="0"/>
        </a:p>
      </dgm:t>
    </dgm:pt>
    <dgm:pt modelId="{9EA3B433-E188-4D3A-866B-0E2154E12CD4}" type="parTrans" cxnId="{CD222653-D7F5-4F43-85DE-C5244A2BC19C}">
      <dgm:prSet/>
      <dgm:spPr/>
      <dgm:t>
        <a:bodyPr/>
        <a:lstStyle/>
        <a:p>
          <a:endParaRPr lang="en-US" sz="1600"/>
        </a:p>
      </dgm:t>
    </dgm:pt>
    <dgm:pt modelId="{A6A0C769-A556-4492-87AD-0569AC4BE1F3}" type="sibTrans" cxnId="{CD222653-D7F5-4F43-85DE-C5244A2BC19C}">
      <dgm:prSet/>
      <dgm:spPr/>
      <dgm:t>
        <a:bodyPr/>
        <a:lstStyle/>
        <a:p>
          <a:endParaRPr lang="en-US" sz="1600"/>
        </a:p>
      </dgm:t>
    </dgm:pt>
    <dgm:pt modelId="{8FE1B532-07DD-45B4-B35C-2F1D476E4D8E}" type="pres">
      <dgm:prSet presAssocID="{82F0B4D0-30A8-4306-91D8-9F78C9A88037}" presName="hierChild1" presStyleCnt="0">
        <dgm:presLayoutVars>
          <dgm:orgChart val="1"/>
          <dgm:chPref val="1"/>
          <dgm:dir/>
          <dgm:animOne val="branch"/>
          <dgm:animLvl val="lvl"/>
          <dgm:resizeHandles/>
        </dgm:presLayoutVars>
      </dgm:prSet>
      <dgm:spPr/>
      <dgm:t>
        <a:bodyPr/>
        <a:lstStyle/>
        <a:p>
          <a:endParaRPr lang="en-US"/>
        </a:p>
      </dgm:t>
    </dgm:pt>
    <dgm:pt modelId="{DE5D601D-4F61-4173-9A73-C44D76272E61}" type="pres">
      <dgm:prSet presAssocID="{F39D457D-9B87-40FA-8FCF-9709A5FCD90B}" presName="hierRoot1" presStyleCnt="0">
        <dgm:presLayoutVars>
          <dgm:hierBranch val="init"/>
        </dgm:presLayoutVars>
      </dgm:prSet>
      <dgm:spPr/>
    </dgm:pt>
    <dgm:pt modelId="{779F3776-DF5F-4F68-9FBA-240B7392C64A}" type="pres">
      <dgm:prSet presAssocID="{F39D457D-9B87-40FA-8FCF-9709A5FCD90B}" presName="rootComposite1" presStyleCnt="0"/>
      <dgm:spPr/>
    </dgm:pt>
    <dgm:pt modelId="{F9D8CC61-18A3-4E88-B7D6-B51DD7B8E1B5}" type="pres">
      <dgm:prSet presAssocID="{F39D457D-9B87-40FA-8FCF-9709A5FCD90B}" presName="rootText1" presStyleLbl="node0" presStyleIdx="0" presStyleCnt="1" custScaleX="314748" custScaleY="96846">
        <dgm:presLayoutVars>
          <dgm:chPref val="3"/>
        </dgm:presLayoutVars>
      </dgm:prSet>
      <dgm:spPr/>
      <dgm:t>
        <a:bodyPr/>
        <a:lstStyle/>
        <a:p>
          <a:endParaRPr lang="en-US"/>
        </a:p>
      </dgm:t>
    </dgm:pt>
    <dgm:pt modelId="{D08B35D1-F467-4F3D-9660-6D8CA0CC85C9}" type="pres">
      <dgm:prSet presAssocID="{F39D457D-9B87-40FA-8FCF-9709A5FCD90B}" presName="rootConnector1" presStyleLbl="node1" presStyleIdx="0" presStyleCnt="0"/>
      <dgm:spPr/>
      <dgm:t>
        <a:bodyPr/>
        <a:lstStyle/>
        <a:p>
          <a:endParaRPr lang="en-US"/>
        </a:p>
      </dgm:t>
    </dgm:pt>
    <dgm:pt modelId="{4C0053AD-114B-48D6-B5E6-7E44AF70ABCD}" type="pres">
      <dgm:prSet presAssocID="{F39D457D-9B87-40FA-8FCF-9709A5FCD90B}" presName="hierChild2" presStyleCnt="0"/>
      <dgm:spPr/>
    </dgm:pt>
    <dgm:pt modelId="{994A9275-D804-45F4-A118-8050BB5A7749}" type="pres">
      <dgm:prSet presAssocID="{DDC52B90-F5BE-48FE-A1F3-9ED42869DE7A}" presName="Name37" presStyleLbl="parChTrans1D2" presStyleIdx="0" presStyleCnt="6"/>
      <dgm:spPr/>
      <dgm:t>
        <a:bodyPr/>
        <a:lstStyle/>
        <a:p>
          <a:endParaRPr lang="en-US"/>
        </a:p>
      </dgm:t>
    </dgm:pt>
    <dgm:pt modelId="{0311138D-C87D-4487-8660-B701B6ACEB23}" type="pres">
      <dgm:prSet presAssocID="{9B828855-B830-4CE9-9E67-A2CD361E5DB0}" presName="hierRoot2" presStyleCnt="0">
        <dgm:presLayoutVars>
          <dgm:hierBranch val="init"/>
        </dgm:presLayoutVars>
      </dgm:prSet>
      <dgm:spPr/>
    </dgm:pt>
    <dgm:pt modelId="{37ECF3CA-F02F-4EC2-8851-519F00AA96A0}" type="pres">
      <dgm:prSet presAssocID="{9B828855-B830-4CE9-9E67-A2CD361E5DB0}" presName="rootComposite" presStyleCnt="0"/>
      <dgm:spPr/>
    </dgm:pt>
    <dgm:pt modelId="{BEB6C729-4A57-4291-94A9-F9F623F0DAAA}" type="pres">
      <dgm:prSet presAssocID="{9B828855-B830-4CE9-9E67-A2CD361E5DB0}" presName="rootText" presStyleLbl="node2" presStyleIdx="0" presStyleCnt="5">
        <dgm:presLayoutVars>
          <dgm:chPref val="3"/>
        </dgm:presLayoutVars>
      </dgm:prSet>
      <dgm:spPr/>
      <dgm:t>
        <a:bodyPr/>
        <a:lstStyle/>
        <a:p>
          <a:endParaRPr lang="en-US"/>
        </a:p>
      </dgm:t>
    </dgm:pt>
    <dgm:pt modelId="{26E6AFDD-3585-4318-94C9-9E0044437742}" type="pres">
      <dgm:prSet presAssocID="{9B828855-B830-4CE9-9E67-A2CD361E5DB0}" presName="rootConnector" presStyleLbl="node2" presStyleIdx="0" presStyleCnt="5"/>
      <dgm:spPr/>
      <dgm:t>
        <a:bodyPr/>
        <a:lstStyle/>
        <a:p>
          <a:endParaRPr lang="en-US"/>
        </a:p>
      </dgm:t>
    </dgm:pt>
    <dgm:pt modelId="{04C5BBCB-6A21-4468-99D0-0167820E4200}" type="pres">
      <dgm:prSet presAssocID="{9B828855-B830-4CE9-9E67-A2CD361E5DB0}" presName="hierChild4" presStyleCnt="0"/>
      <dgm:spPr/>
    </dgm:pt>
    <dgm:pt modelId="{755F20E8-5FEE-46DB-A594-2E2D556D020B}" type="pres">
      <dgm:prSet presAssocID="{9B828855-B830-4CE9-9E67-A2CD361E5DB0}" presName="hierChild5" presStyleCnt="0"/>
      <dgm:spPr/>
    </dgm:pt>
    <dgm:pt modelId="{D23C15CB-D22B-4190-AE7B-11ABF193BAC8}" type="pres">
      <dgm:prSet presAssocID="{FA8A4D48-0997-4383-B0B3-1E58E9D3649E}" presName="Name37" presStyleLbl="parChTrans1D2" presStyleIdx="1" presStyleCnt="6"/>
      <dgm:spPr/>
      <dgm:t>
        <a:bodyPr/>
        <a:lstStyle/>
        <a:p>
          <a:endParaRPr lang="en-US"/>
        </a:p>
      </dgm:t>
    </dgm:pt>
    <dgm:pt modelId="{89363BD6-AB5D-4467-95EF-AA6FE2A72DE7}" type="pres">
      <dgm:prSet presAssocID="{30E9BDE9-C665-4A74-ABA1-256B9B665F08}" presName="hierRoot2" presStyleCnt="0">
        <dgm:presLayoutVars>
          <dgm:hierBranch val="init"/>
        </dgm:presLayoutVars>
      </dgm:prSet>
      <dgm:spPr/>
    </dgm:pt>
    <dgm:pt modelId="{E0E95A9E-C51D-4742-848B-42E9D4A2857D}" type="pres">
      <dgm:prSet presAssocID="{30E9BDE9-C665-4A74-ABA1-256B9B665F08}" presName="rootComposite" presStyleCnt="0"/>
      <dgm:spPr/>
    </dgm:pt>
    <dgm:pt modelId="{2FE6BDFF-B108-4E10-97B3-7E3277CCF6AA}" type="pres">
      <dgm:prSet presAssocID="{30E9BDE9-C665-4A74-ABA1-256B9B665F08}" presName="rootText" presStyleLbl="node2" presStyleIdx="1" presStyleCnt="5">
        <dgm:presLayoutVars>
          <dgm:chPref val="3"/>
        </dgm:presLayoutVars>
      </dgm:prSet>
      <dgm:spPr/>
      <dgm:t>
        <a:bodyPr/>
        <a:lstStyle/>
        <a:p>
          <a:endParaRPr lang="en-US"/>
        </a:p>
      </dgm:t>
    </dgm:pt>
    <dgm:pt modelId="{AB8523F2-87A5-4AE9-A520-9A34FD7A9991}" type="pres">
      <dgm:prSet presAssocID="{30E9BDE9-C665-4A74-ABA1-256B9B665F08}" presName="rootConnector" presStyleLbl="node2" presStyleIdx="1" presStyleCnt="5"/>
      <dgm:spPr/>
      <dgm:t>
        <a:bodyPr/>
        <a:lstStyle/>
        <a:p>
          <a:endParaRPr lang="en-US"/>
        </a:p>
      </dgm:t>
    </dgm:pt>
    <dgm:pt modelId="{101611CE-1105-416A-8800-53761DDB9D02}" type="pres">
      <dgm:prSet presAssocID="{30E9BDE9-C665-4A74-ABA1-256B9B665F08}" presName="hierChild4" presStyleCnt="0"/>
      <dgm:spPr/>
    </dgm:pt>
    <dgm:pt modelId="{09FB3A75-2D7E-4B38-9579-E761BBF36D22}" type="pres">
      <dgm:prSet presAssocID="{30E9BDE9-C665-4A74-ABA1-256B9B665F08}" presName="hierChild5" presStyleCnt="0"/>
      <dgm:spPr/>
    </dgm:pt>
    <dgm:pt modelId="{8B13257C-0C56-4283-A635-9C6A76011D44}" type="pres">
      <dgm:prSet presAssocID="{3084401E-1450-450E-854C-CED9EE850E96}" presName="Name37" presStyleLbl="parChTrans1D2" presStyleIdx="2" presStyleCnt="6"/>
      <dgm:spPr/>
      <dgm:t>
        <a:bodyPr/>
        <a:lstStyle/>
        <a:p>
          <a:endParaRPr lang="en-US"/>
        </a:p>
      </dgm:t>
    </dgm:pt>
    <dgm:pt modelId="{7DF38DB7-B8CF-4576-B758-059A4CD2D13D}" type="pres">
      <dgm:prSet presAssocID="{E413D1DE-0FB2-495E-9D22-BF317F011C15}" presName="hierRoot2" presStyleCnt="0">
        <dgm:presLayoutVars>
          <dgm:hierBranch val="init"/>
        </dgm:presLayoutVars>
      </dgm:prSet>
      <dgm:spPr/>
    </dgm:pt>
    <dgm:pt modelId="{53F1A6C7-DB10-4035-B78E-9601632CE2BE}" type="pres">
      <dgm:prSet presAssocID="{E413D1DE-0FB2-495E-9D22-BF317F011C15}" presName="rootComposite" presStyleCnt="0"/>
      <dgm:spPr/>
    </dgm:pt>
    <dgm:pt modelId="{9449AD9F-1E37-49A5-B8EB-E2014AD808DA}" type="pres">
      <dgm:prSet presAssocID="{E413D1DE-0FB2-495E-9D22-BF317F011C15}" presName="rootText" presStyleLbl="node2" presStyleIdx="2" presStyleCnt="5">
        <dgm:presLayoutVars>
          <dgm:chPref val="3"/>
        </dgm:presLayoutVars>
      </dgm:prSet>
      <dgm:spPr/>
      <dgm:t>
        <a:bodyPr/>
        <a:lstStyle/>
        <a:p>
          <a:endParaRPr lang="en-US"/>
        </a:p>
      </dgm:t>
    </dgm:pt>
    <dgm:pt modelId="{9B2C4802-E0B3-4B7B-90A2-C86C716E8EDF}" type="pres">
      <dgm:prSet presAssocID="{E413D1DE-0FB2-495E-9D22-BF317F011C15}" presName="rootConnector" presStyleLbl="node2" presStyleIdx="2" presStyleCnt="5"/>
      <dgm:spPr/>
      <dgm:t>
        <a:bodyPr/>
        <a:lstStyle/>
        <a:p>
          <a:endParaRPr lang="en-US"/>
        </a:p>
      </dgm:t>
    </dgm:pt>
    <dgm:pt modelId="{4C297723-BEC2-470B-B927-7C961E20B0CC}" type="pres">
      <dgm:prSet presAssocID="{E413D1DE-0FB2-495E-9D22-BF317F011C15}" presName="hierChild4" presStyleCnt="0"/>
      <dgm:spPr/>
    </dgm:pt>
    <dgm:pt modelId="{F221B992-4E5C-467B-AF79-AC54D3C87F6E}" type="pres">
      <dgm:prSet presAssocID="{E413D1DE-0FB2-495E-9D22-BF317F011C15}" presName="hierChild5" presStyleCnt="0"/>
      <dgm:spPr/>
    </dgm:pt>
    <dgm:pt modelId="{FEADB2B0-73C3-4FB5-9516-2FFA59EB67BF}" type="pres">
      <dgm:prSet presAssocID="{53A2059B-45ED-4A43-BCFF-3062FEEA23B4}" presName="Name37" presStyleLbl="parChTrans1D2" presStyleIdx="3" presStyleCnt="6"/>
      <dgm:spPr/>
      <dgm:t>
        <a:bodyPr/>
        <a:lstStyle/>
        <a:p>
          <a:endParaRPr lang="en-US"/>
        </a:p>
      </dgm:t>
    </dgm:pt>
    <dgm:pt modelId="{A4A62D69-614D-4074-8CF6-5CCFFF11725D}" type="pres">
      <dgm:prSet presAssocID="{E9D79DF6-2AFB-4040-9EF0-4C272DAF9D71}" presName="hierRoot2" presStyleCnt="0">
        <dgm:presLayoutVars>
          <dgm:hierBranch val="init"/>
        </dgm:presLayoutVars>
      </dgm:prSet>
      <dgm:spPr/>
    </dgm:pt>
    <dgm:pt modelId="{99EA7DDB-AD82-436C-AD6C-B38D363E8F2D}" type="pres">
      <dgm:prSet presAssocID="{E9D79DF6-2AFB-4040-9EF0-4C272DAF9D71}" presName="rootComposite" presStyleCnt="0"/>
      <dgm:spPr/>
    </dgm:pt>
    <dgm:pt modelId="{4D6EEBF5-2F08-48AA-AE2F-654B1E858800}" type="pres">
      <dgm:prSet presAssocID="{E9D79DF6-2AFB-4040-9EF0-4C272DAF9D71}" presName="rootText" presStyleLbl="node2" presStyleIdx="3" presStyleCnt="5">
        <dgm:presLayoutVars>
          <dgm:chPref val="3"/>
        </dgm:presLayoutVars>
      </dgm:prSet>
      <dgm:spPr/>
      <dgm:t>
        <a:bodyPr/>
        <a:lstStyle/>
        <a:p>
          <a:endParaRPr lang="en-US"/>
        </a:p>
      </dgm:t>
    </dgm:pt>
    <dgm:pt modelId="{5ECC8A82-C706-4F56-9C1E-D5072B68882A}" type="pres">
      <dgm:prSet presAssocID="{E9D79DF6-2AFB-4040-9EF0-4C272DAF9D71}" presName="rootConnector" presStyleLbl="node2" presStyleIdx="3" presStyleCnt="5"/>
      <dgm:spPr/>
      <dgm:t>
        <a:bodyPr/>
        <a:lstStyle/>
        <a:p>
          <a:endParaRPr lang="en-US"/>
        </a:p>
      </dgm:t>
    </dgm:pt>
    <dgm:pt modelId="{F96F0EDC-DF22-4214-830E-9FD651C9D717}" type="pres">
      <dgm:prSet presAssocID="{E9D79DF6-2AFB-4040-9EF0-4C272DAF9D71}" presName="hierChild4" presStyleCnt="0"/>
      <dgm:spPr/>
    </dgm:pt>
    <dgm:pt modelId="{B387B73B-BE89-4D9E-B9E0-FE64026E2FC8}" type="pres">
      <dgm:prSet presAssocID="{E9D79DF6-2AFB-4040-9EF0-4C272DAF9D71}" presName="hierChild5" presStyleCnt="0"/>
      <dgm:spPr/>
    </dgm:pt>
    <dgm:pt modelId="{95FAEF35-F753-48FC-8E4E-19845927F1C4}" type="pres">
      <dgm:prSet presAssocID="{9EA3B433-E188-4D3A-866B-0E2154E12CD4}" presName="Name37" presStyleLbl="parChTrans1D2" presStyleIdx="4" presStyleCnt="6"/>
      <dgm:spPr/>
      <dgm:t>
        <a:bodyPr/>
        <a:lstStyle/>
        <a:p>
          <a:endParaRPr lang="en-US"/>
        </a:p>
      </dgm:t>
    </dgm:pt>
    <dgm:pt modelId="{F1C6A993-396E-4E4F-A3FE-A7319408C116}" type="pres">
      <dgm:prSet presAssocID="{E8645256-A249-4C17-80BE-15E6389D6E97}" presName="hierRoot2" presStyleCnt="0">
        <dgm:presLayoutVars>
          <dgm:hierBranch val="init"/>
        </dgm:presLayoutVars>
      </dgm:prSet>
      <dgm:spPr/>
    </dgm:pt>
    <dgm:pt modelId="{5637DA11-F986-4250-B574-EC4F75166057}" type="pres">
      <dgm:prSet presAssocID="{E8645256-A249-4C17-80BE-15E6389D6E97}" presName="rootComposite" presStyleCnt="0"/>
      <dgm:spPr/>
    </dgm:pt>
    <dgm:pt modelId="{9A468D64-0FD1-4ABF-BF1B-B82526B5FE86}" type="pres">
      <dgm:prSet presAssocID="{E8645256-A249-4C17-80BE-15E6389D6E97}" presName="rootText" presStyleLbl="node2" presStyleIdx="4" presStyleCnt="5">
        <dgm:presLayoutVars>
          <dgm:chPref val="3"/>
        </dgm:presLayoutVars>
      </dgm:prSet>
      <dgm:spPr/>
      <dgm:t>
        <a:bodyPr/>
        <a:lstStyle/>
        <a:p>
          <a:endParaRPr lang="en-US"/>
        </a:p>
      </dgm:t>
    </dgm:pt>
    <dgm:pt modelId="{BED4F39F-FD6D-40FD-B911-48887C7BFC55}" type="pres">
      <dgm:prSet presAssocID="{E8645256-A249-4C17-80BE-15E6389D6E97}" presName="rootConnector" presStyleLbl="node2" presStyleIdx="4" presStyleCnt="5"/>
      <dgm:spPr/>
      <dgm:t>
        <a:bodyPr/>
        <a:lstStyle/>
        <a:p>
          <a:endParaRPr lang="en-US"/>
        </a:p>
      </dgm:t>
    </dgm:pt>
    <dgm:pt modelId="{94358AAD-EF5E-4B84-AFB4-4575CE8F31B7}" type="pres">
      <dgm:prSet presAssocID="{E8645256-A249-4C17-80BE-15E6389D6E97}" presName="hierChild4" presStyleCnt="0"/>
      <dgm:spPr/>
    </dgm:pt>
    <dgm:pt modelId="{AD73E2C6-0E81-4975-AECF-DD89D788BC91}" type="pres">
      <dgm:prSet presAssocID="{E8645256-A249-4C17-80BE-15E6389D6E97}" presName="hierChild5" presStyleCnt="0"/>
      <dgm:spPr/>
    </dgm:pt>
    <dgm:pt modelId="{182F119C-7B9B-4575-BD48-F022AF86AD5E}" type="pres">
      <dgm:prSet presAssocID="{F39D457D-9B87-40FA-8FCF-9709A5FCD90B}" presName="hierChild3" presStyleCnt="0"/>
      <dgm:spPr/>
    </dgm:pt>
    <dgm:pt modelId="{1A8D4A15-7DB0-4FD9-9D33-4F39EBD041D6}" type="pres">
      <dgm:prSet presAssocID="{32043DF3-CB51-4BA0-9BAD-7447707AD942}" presName="Name111" presStyleLbl="parChTrans1D2" presStyleIdx="5" presStyleCnt="6"/>
      <dgm:spPr/>
      <dgm:t>
        <a:bodyPr/>
        <a:lstStyle/>
        <a:p>
          <a:endParaRPr lang="en-US"/>
        </a:p>
      </dgm:t>
    </dgm:pt>
    <dgm:pt modelId="{19F37EEA-388A-490B-8A73-34BE91AD9327}" type="pres">
      <dgm:prSet presAssocID="{53D143B6-1B0B-4A56-AEB2-CB87DD642C88}" presName="hierRoot3" presStyleCnt="0">
        <dgm:presLayoutVars>
          <dgm:hierBranch val="init"/>
        </dgm:presLayoutVars>
      </dgm:prSet>
      <dgm:spPr/>
    </dgm:pt>
    <dgm:pt modelId="{5130B5D0-BF5B-445E-BA88-7CAAC3559857}" type="pres">
      <dgm:prSet presAssocID="{53D143B6-1B0B-4A56-AEB2-CB87DD642C88}" presName="rootComposite3" presStyleCnt="0"/>
      <dgm:spPr/>
    </dgm:pt>
    <dgm:pt modelId="{22AC40B1-1FE4-49A6-9C6F-39CDB3A1C8EE}" type="pres">
      <dgm:prSet presAssocID="{53D143B6-1B0B-4A56-AEB2-CB87DD642C88}" presName="rootText3" presStyleLbl="asst1" presStyleIdx="0" presStyleCnt="1">
        <dgm:presLayoutVars>
          <dgm:chPref val="3"/>
        </dgm:presLayoutVars>
      </dgm:prSet>
      <dgm:spPr/>
      <dgm:t>
        <a:bodyPr/>
        <a:lstStyle/>
        <a:p>
          <a:endParaRPr lang="en-US"/>
        </a:p>
      </dgm:t>
    </dgm:pt>
    <dgm:pt modelId="{BD1E4D03-D4AB-45C9-9D9E-3BCD7C38126F}" type="pres">
      <dgm:prSet presAssocID="{53D143B6-1B0B-4A56-AEB2-CB87DD642C88}" presName="rootConnector3" presStyleLbl="asst1" presStyleIdx="0" presStyleCnt="1"/>
      <dgm:spPr/>
      <dgm:t>
        <a:bodyPr/>
        <a:lstStyle/>
        <a:p>
          <a:endParaRPr lang="en-US"/>
        </a:p>
      </dgm:t>
    </dgm:pt>
    <dgm:pt modelId="{9721EE62-3688-412A-A852-0A831A7568D7}" type="pres">
      <dgm:prSet presAssocID="{53D143B6-1B0B-4A56-AEB2-CB87DD642C88}" presName="hierChild6" presStyleCnt="0"/>
      <dgm:spPr/>
    </dgm:pt>
    <dgm:pt modelId="{66A505A8-0348-4C01-B8E7-9BCD95914DE7}" type="pres">
      <dgm:prSet presAssocID="{53D143B6-1B0B-4A56-AEB2-CB87DD642C88}" presName="hierChild7" presStyleCnt="0"/>
      <dgm:spPr/>
    </dgm:pt>
  </dgm:ptLst>
  <dgm:cxnLst>
    <dgm:cxn modelId="{329621BF-A331-4B9B-A6E6-E29001EE2261}" type="presOf" srcId="{3084401E-1450-450E-854C-CED9EE850E96}" destId="{8B13257C-0C56-4283-A635-9C6A76011D44}" srcOrd="0" destOrd="0" presId="urn:microsoft.com/office/officeart/2005/8/layout/orgChart1"/>
    <dgm:cxn modelId="{24EA3AF5-4359-44F7-A06D-D9307EE11475}" type="presOf" srcId="{E8645256-A249-4C17-80BE-15E6389D6E97}" destId="{BED4F39F-FD6D-40FD-B911-48887C7BFC55}" srcOrd="1" destOrd="0" presId="urn:microsoft.com/office/officeart/2005/8/layout/orgChart1"/>
    <dgm:cxn modelId="{8E817B59-1BFB-4972-8A99-7ADC1E4B6280}" type="presOf" srcId="{E9D79DF6-2AFB-4040-9EF0-4C272DAF9D71}" destId="{5ECC8A82-C706-4F56-9C1E-D5072B68882A}" srcOrd="1" destOrd="0" presId="urn:microsoft.com/office/officeart/2005/8/layout/orgChart1"/>
    <dgm:cxn modelId="{3784EFC1-C6DA-4265-AA21-056A2E0E2080}" type="presOf" srcId="{53D143B6-1B0B-4A56-AEB2-CB87DD642C88}" destId="{22AC40B1-1FE4-49A6-9C6F-39CDB3A1C8EE}" srcOrd="0" destOrd="0" presId="urn:microsoft.com/office/officeart/2005/8/layout/orgChart1"/>
    <dgm:cxn modelId="{F5E51878-5313-4F8E-A794-C7E10259A75F}" srcId="{F39D457D-9B87-40FA-8FCF-9709A5FCD90B}" destId="{30E9BDE9-C665-4A74-ABA1-256B9B665F08}" srcOrd="2" destOrd="0" parTransId="{FA8A4D48-0997-4383-B0B3-1E58E9D3649E}" sibTransId="{09C544FC-0692-4F1A-8FAB-09113B558E3B}"/>
    <dgm:cxn modelId="{CA1127DC-89B7-4341-9E57-F5690A69A77D}" type="presOf" srcId="{9EA3B433-E188-4D3A-866B-0E2154E12CD4}" destId="{95FAEF35-F753-48FC-8E4E-19845927F1C4}" srcOrd="0" destOrd="0" presId="urn:microsoft.com/office/officeart/2005/8/layout/orgChart1"/>
    <dgm:cxn modelId="{2A8F037C-8F81-4842-A437-7850EA78E8AF}" type="presOf" srcId="{82F0B4D0-30A8-4306-91D8-9F78C9A88037}" destId="{8FE1B532-07DD-45B4-B35C-2F1D476E4D8E}" srcOrd="0" destOrd="0" presId="urn:microsoft.com/office/officeart/2005/8/layout/orgChart1"/>
    <dgm:cxn modelId="{767E0945-E6AA-4D0A-80D4-C9CE2F16CDBE}" type="presOf" srcId="{DDC52B90-F5BE-48FE-A1F3-9ED42869DE7A}" destId="{994A9275-D804-45F4-A118-8050BB5A7749}" srcOrd="0" destOrd="0" presId="urn:microsoft.com/office/officeart/2005/8/layout/orgChart1"/>
    <dgm:cxn modelId="{0EE00553-CFDE-4A46-A4FE-00DEB3D72AA3}" type="presOf" srcId="{9B828855-B830-4CE9-9E67-A2CD361E5DB0}" destId="{BEB6C729-4A57-4291-94A9-F9F623F0DAAA}" srcOrd="0" destOrd="0" presId="urn:microsoft.com/office/officeart/2005/8/layout/orgChart1"/>
    <dgm:cxn modelId="{9413388C-FF8E-451E-A558-07B6D843F8A9}" type="presOf" srcId="{30E9BDE9-C665-4A74-ABA1-256B9B665F08}" destId="{AB8523F2-87A5-4AE9-A520-9A34FD7A9991}" srcOrd="1" destOrd="0" presId="urn:microsoft.com/office/officeart/2005/8/layout/orgChart1"/>
    <dgm:cxn modelId="{04778CC2-DEAA-4943-A3D1-F91582897592}" type="presOf" srcId="{30E9BDE9-C665-4A74-ABA1-256B9B665F08}" destId="{2FE6BDFF-B108-4E10-97B3-7E3277CCF6AA}" srcOrd="0" destOrd="0" presId="urn:microsoft.com/office/officeart/2005/8/layout/orgChart1"/>
    <dgm:cxn modelId="{A2F7D710-4AA8-41EE-83A4-D2268930FD6B}" type="presOf" srcId="{53D143B6-1B0B-4A56-AEB2-CB87DD642C88}" destId="{BD1E4D03-D4AB-45C9-9D9E-3BCD7C38126F}" srcOrd="1" destOrd="0" presId="urn:microsoft.com/office/officeart/2005/8/layout/orgChart1"/>
    <dgm:cxn modelId="{1ACF9794-65DB-4378-A137-CCF5010F5B13}" type="presOf" srcId="{32043DF3-CB51-4BA0-9BAD-7447707AD942}" destId="{1A8D4A15-7DB0-4FD9-9D33-4F39EBD041D6}" srcOrd="0" destOrd="0" presId="urn:microsoft.com/office/officeart/2005/8/layout/orgChart1"/>
    <dgm:cxn modelId="{CADFD6EC-F203-4793-9711-A3388B1D386D}" srcId="{F39D457D-9B87-40FA-8FCF-9709A5FCD90B}" destId="{9B828855-B830-4CE9-9E67-A2CD361E5DB0}" srcOrd="1" destOrd="0" parTransId="{DDC52B90-F5BE-48FE-A1F3-9ED42869DE7A}" sibTransId="{4A2C6176-2775-49FE-9A85-0D9D126AAA87}"/>
    <dgm:cxn modelId="{386EF47B-7F4C-47A1-9422-E187FF0FC544}" type="presOf" srcId="{53A2059B-45ED-4A43-BCFF-3062FEEA23B4}" destId="{FEADB2B0-73C3-4FB5-9516-2FFA59EB67BF}" srcOrd="0" destOrd="0" presId="urn:microsoft.com/office/officeart/2005/8/layout/orgChart1"/>
    <dgm:cxn modelId="{444DC515-89DD-48C9-B948-572AC514617D}" srcId="{F39D457D-9B87-40FA-8FCF-9709A5FCD90B}" destId="{E413D1DE-0FB2-495E-9D22-BF317F011C15}" srcOrd="3" destOrd="0" parTransId="{3084401E-1450-450E-854C-CED9EE850E96}" sibTransId="{E2B42346-43EE-47CA-B2D9-26F309DAF5A1}"/>
    <dgm:cxn modelId="{0830E340-6450-4907-8C86-8F17E0C90038}" type="presOf" srcId="{F39D457D-9B87-40FA-8FCF-9709A5FCD90B}" destId="{D08B35D1-F467-4F3D-9660-6D8CA0CC85C9}" srcOrd="1" destOrd="0" presId="urn:microsoft.com/office/officeart/2005/8/layout/orgChart1"/>
    <dgm:cxn modelId="{E2D1ABBE-FDF2-4AF5-ABD2-67EB2AA03CC0}" type="presOf" srcId="{9B828855-B830-4CE9-9E67-A2CD361E5DB0}" destId="{26E6AFDD-3585-4318-94C9-9E0044437742}" srcOrd="1" destOrd="0" presId="urn:microsoft.com/office/officeart/2005/8/layout/orgChart1"/>
    <dgm:cxn modelId="{56B61252-9E52-4533-B552-3121B3AE0157}" type="presOf" srcId="{E9D79DF6-2AFB-4040-9EF0-4C272DAF9D71}" destId="{4D6EEBF5-2F08-48AA-AE2F-654B1E858800}" srcOrd="0" destOrd="0" presId="urn:microsoft.com/office/officeart/2005/8/layout/orgChart1"/>
    <dgm:cxn modelId="{CF19E233-FFE8-4A3C-96C9-B5B31F58425E}" type="presOf" srcId="{F39D457D-9B87-40FA-8FCF-9709A5FCD90B}" destId="{F9D8CC61-18A3-4E88-B7D6-B51DD7B8E1B5}" srcOrd="0" destOrd="0" presId="urn:microsoft.com/office/officeart/2005/8/layout/orgChart1"/>
    <dgm:cxn modelId="{A5724F06-63A6-429D-9D2F-292B50065B10}" type="presOf" srcId="{E413D1DE-0FB2-495E-9D22-BF317F011C15}" destId="{9449AD9F-1E37-49A5-B8EB-E2014AD808DA}" srcOrd="0" destOrd="0" presId="urn:microsoft.com/office/officeart/2005/8/layout/orgChart1"/>
    <dgm:cxn modelId="{A40E6E8E-1EA6-45A6-A0F8-5448BC2C8E82}" type="presOf" srcId="{E8645256-A249-4C17-80BE-15E6389D6E97}" destId="{9A468D64-0FD1-4ABF-BF1B-B82526B5FE86}" srcOrd="0" destOrd="0" presId="urn:microsoft.com/office/officeart/2005/8/layout/orgChart1"/>
    <dgm:cxn modelId="{561408C7-C390-419C-987E-534EB1440368}" srcId="{F39D457D-9B87-40FA-8FCF-9709A5FCD90B}" destId="{E9D79DF6-2AFB-4040-9EF0-4C272DAF9D71}" srcOrd="4" destOrd="0" parTransId="{53A2059B-45ED-4A43-BCFF-3062FEEA23B4}" sibTransId="{30D1E7B2-FA66-4918-A346-180884F8D3C1}"/>
    <dgm:cxn modelId="{651DC01A-1A70-445A-844B-54716A0BC76D}" srcId="{F39D457D-9B87-40FA-8FCF-9709A5FCD90B}" destId="{53D143B6-1B0B-4A56-AEB2-CB87DD642C88}" srcOrd="0" destOrd="0" parTransId="{32043DF3-CB51-4BA0-9BAD-7447707AD942}" sibTransId="{252061AD-82CF-462A-AC4A-3FD12F1E5812}"/>
    <dgm:cxn modelId="{CD222653-D7F5-4F43-85DE-C5244A2BC19C}" srcId="{F39D457D-9B87-40FA-8FCF-9709A5FCD90B}" destId="{E8645256-A249-4C17-80BE-15E6389D6E97}" srcOrd="5" destOrd="0" parTransId="{9EA3B433-E188-4D3A-866B-0E2154E12CD4}" sibTransId="{A6A0C769-A556-4492-87AD-0569AC4BE1F3}"/>
    <dgm:cxn modelId="{3A52FDFF-9851-45FB-B67C-BA1D8E99E920}" srcId="{82F0B4D0-30A8-4306-91D8-9F78C9A88037}" destId="{F39D457D-9B87-40FA-8FCF-9709A5FCD90B}" srcOrd="0" destOrd="0" parTransId="{40E47ED7-63D5-40D1-AFF3-57A8C5ABA2B6}" sibTransId="{D35148F4-55C0-4132-ABBA-7BF81B61B794}"/>
    <dgm:cxn modelId="{9FB85323-07F4-45EF-940A-01A828DD1559}" type="presOf" srcId="{FA8A4D48-0997-4383-B0B3-1E58E9D3649E}" destId="{D23C15CB-D22B-4190-AE7B-11ABF193BAC8}" srcOrd="0" destOrd="0" presId="urn:microsoft.com/office/officeart/2005/8/layout/orgChart1"/>
    <dgm:cxn modelId="{44740ABB-CC70-4D81-AF98-0121FB4AEC43}" type="presOf" srcId="{E413D1DE-0FB2-495E-9D22-BF317F011C15}" destId="{9B2C4802-E0B3-4B7B-90A2-C86C716E8EDF}" srcOrd="1" destOrd="0" presId="urn:microsoft.com/office/officeart/2005/8/layout/orgChart1"/>
    <dgm:cxn modelId="{3B7CE091-514B-426C-BACC-D31D15FF2B9A}" type="presParOf" srcId="{8FE1B532-07DD-45B4-B35C-2F1D476E4D8E}" destId="{DE5D601D-4F61-4173-9A73-C44D76272E61}" srcOrd="0" destOrd="0" presId="urn:microsoft.com/office/officeart/2005/8/layout/orgChart1"/>
    <dgm:cxn modelId="{5C501400-AD46-4652-993B-9DA176F4CB0A}" type="presParOf" srcId="{DE5D601D-4F61-4173-9A73-C44D76272E61}" destId="{779F3776-DF5F-4F68-9FBA-240B7392C64A}" srcOrd="0" destOrd="0" presId="urn:microsoft.com/office/officeart/2005/8/layout/orgChart1"/>
    <dgm:cxn modelId="{41C17868-9919-47BD-8A84-4024D8E59318}" type="presParOf" srcId="{779F3776-DF5F-4F68-9FBA-240B7392C64A}" destId="{F9D8CC61-18A3-4E88-B7D6-B51DD7B8E1B5}" srcOrd="0" destOrd="0" presId="urn:microsoft.com/office/officeart/2005/8/layout/orgChart1"/>
    <dgm:cxn modelId="{608292A3-A1AD-4596-BC62-E3B2469169BB}" type="presParOf" srcId="{779F3776-DF5F-4F68-9FBA-240B7392C64A}" destId="{D08B35D1-F467-4F3D-9660-6D8CA0CC85C9}" srcOrd="1" destOrd="0" presId="urn:microsoft.com/office/officeart/2005/8/layout/orgChart1"/>
    <dgm:cxn modelId="{677CFE42-312A-4EDE-A1AB-1EA8D717E943}" type="presParOf" srcId="{DE5D601D-4F61-4173-9A73-C44D76272E61}" destId="{4C0053AD-114B-48D6-B5E6-7E44AF70ABCD}" srcOrd="1" destOrd="0" presId="urn:microsoft.com/office/officeart/2005/8/layout/orgChart1"/>
    <dgm:cxn modelId="{5428C205-E0BE-40CC-A264-5449452E654B}" type="presParOf" srcId="{4C0053AD-114B-48D6-B5E6-7E44AF70ABCD}" destId="{994A9275-D804-45F4-A118-8050BB5A7749}" srcOrd="0" destOrd="0" presId="urn:microsoft.com/office/officeart/2005/8/layout/orgChart1"/>
    <dgm:cxn modelId="{E439BE38-8CDD-4D8F-8A83-B0CFAAC3098A}" type="presParOf" srcId="{4C0053AD-114B-48D6-B5E6-7E44AF70ABCD}" destId="{0311138D-C87D-4487-8660-B701B6ACEB23}" srcOrd="1" destOrd="0" presId="urn:microsoft.com/office/officeart/2005/8/layout/orgChart1"/>
    <dgm:cxn modelId="{B62E4C5B-6D8A-46DF-BFEC-FCE496848A0E}" type="presParOf" srcId="{0311138D-C87D-4487-8660-B701B6ACEB23}" destId="{37ECF3CA-F02F-4EC2-8851-519F00AA96A0}" srcOrd="0" destOrd="0" presId="urn:microsoft.com/office/officeart/2005/8/layout/orgChart1"/>
    <dgm:cxn modelId="{D45F869E-C353-4372-B33B-314D686495B7}" type="presParOf" srcId="{37ECF3CA-F02F-4EC2-8851-519F00AA96A0}" destId="{BEB6C729-4A57-4291-94A9-F9F623F0DAAA}" srcOrd="0" destOrd="0" presId="urn:microsoft.com/office/officeart/2005/8/layout/orgChart1"/>
    <dgm:cxn modelId="{58F67BB8-07B9-424D-8AA2-6E18A8C1FCFE}" type="presParOf" srcId="{37ECF3CA-F02F-4EC2-8851-519F00AA96A0}" destId="{26E6AFDD-3585-4318-94C9-9E0044437742}" srcOrd="1" destOrd="0" presId="urn:microsoft.com/office/officeart/2005/8/layout/orgChart1"/>
    <dgm:cxn modelId="{6BA192F3-9305-4464-A063-F8FE70415FF1}" type="presParOf" srcId="{0311138D-C87D-4487-8660-B701B6ACEB23}" destId="{04C5BBCB-6A21-4468-99D0-0167820E4200}" srcOrd="1" destOrd="0" presId="urn:microsoft.com/office/officeart/2005/8/layout/orgChart1"/>
    <dgm:cxn modelId="{FE0CAFEB-20F5-4597-8E0C-7233A6F71E73}" type="presParOf" srcId="{0311138D-C87D-4487-8660-B701B6ACEB23}" destId="{755F20E8-5FEE-46DB-A594-2E2D556D020B}" srcOrd="2" destOrd="0" presId="urn:microsoft.com/office/officeart/2005/8/layout/orgChart1"/>
    <dgm:cxn modelId="{28B8891A-9322-4A4F-BA07-7E805644C3E9}" type="presParOf" srcId="{4C0053AD-114B-48D6-B5E6-7E44AF70ABCD}" destId="{D23C15CB-D22B-4190-AE7B-11ABF193BAC8}" srcOrd="2" destOrd="0" presId="urn:microsoft.com/office/officeart/2005/8/layout/orgChart1"/>
    <dgm:cxn modelId="{D6CE9524-4E1F-48C5-99EC-6F8A0AD72F44}" type="presParOf" srcId="{4C0053AD-114B-48D6-B5E6-7E44AF70ABCD}" destId="{89363BD6-AB5D-4467-95EF-AA6FE2A72DE7}" srcOrd="3" destOrd="0" presId="urn:microsoft.com/office/officeart/2005/8/layout/orgChart1"/>
    <dgm:cxn modelId="{B65ADBF2-7FB1-4E9A-A562-A384D233E64E}" type="presParOf" srcId="{89363BD6-AB5D-4467-95EF-AA6FE2A72DE7}" destId="{E0E95A9E-C51D-4742-848B-42E9D4A2857D}" srcOrd="0" destOrd="0" presId="urn:microsoft.com/office/officeart/2005/8/layout/orgChart1"/>
    <dgm:cxn modelId="{336CBB29-A62D-4307-BC61-6F44A8ABE0D2}" type="presParOf" srcId="{E0E95A9E-C51D-4742-848B-42E9D4A2857D}" destId="{2FE6BDFF-B108-4E10-97B3-7E3277CCF6AA}" srcOrd="0" destOrd="0" presId="urn:microsoft.com/office/officeart/2005/8/layout/orgChart1"/>
    <dgm:cxn modelId="{1A7DCAE5-B5DD-4089-BE79-03A7863D2482}" type="presParOf" srcId="{E0E95A9E-C51D-4742-848B-42E9D4A2857D}" destId="{AB8523F2-87A5-4AE9-A520-9A34FD7A9991}" srcOrd="1" destOrd="0" presId="urn:microsoft.com/office/officeart/2005/8/layout/orgChart1"/>
    <dgm:cxn modelId="{86496F2E-7CF5-4ACC-AE4A-01D39917FAD2}" type="presParOf" srcId="{89363BD6-AB5D-4467-95EF-AA6FE2A72DE7}" destId="{101611CE-1105-416A-8800-53761DDB9D02}" srcOrd="1" destOrd="0" presId="urn:microsoft.com/office/officeart/2005/8/layout/orgChart1"/>
    <dgm:cxn modelId="{4C635B27-A17D-432A-9659-4D7682EEF21C}" type="presParOf" srcId="{89363BD6-AB5D-4467-95EF-AA6FE2A72DE7}" destId="{09FB3A75-2D7E-4B38-9579-E761BBF36D22}" srcOrd="2" destOrd="0" presId="urn:microsoft.com/office/officeart/2005/8/layout/orgChart1"/>
    <dgm:cxn modelId="{E3BCD983-4DC3-44A7-AF22-B8F5CEFDFDC6}" type="presParOf" srcId="{4C0053AD-114B-48D6-B5E6-7E44AF70ABCD}" destId="{8B13257C-0C56-4283-A635-9C6A76011D44}" srcOrd="4" destOrd="0" presId="urn:microsoft.com/office/officeart/2005/8/layout/orgChart1"/>
    <dgm:cxn modelId="{BF17C770-69FE-458B-81F6-F1FC9145DEA1}" type="presParOf" srcId="{4C0053AD-114B-48D6-B5E6-7E44AF70ABCD}" destId="{7DF38DB7-B8CF-4576-B758-059A4CD2D13D}" srcOrd="5" destOrd="0" presId="urn:microsoft.com/office/officeart/2005/8/layout/orgChart1"/>
    <dgm:cxn modelId="{5F232F04-6723-4F94-B3B2-844D344B6A96}" type="presParOf" srcId="{7DF38DB7-B8CF-4576-B758-059A4CD2D13D}" destId="{53F1A6C7-DB10-4035-B78E-9601632CE2BE}" srcOrd="0" destOrd="0" presId="urn:microsoft.com/office/officeart/2005/8/layout/orgChart1"/>
    <dgm:cxn modelId="{AC3EF7FD-F3E9-475D-A463-82BBAC815078}" type="presParOf" srcId="{53F1A6C7-DB10-4035-B78E-9601632CE2BE}" destId="{9449AD9F-1E37-49A5-B8EB-E2014AD808DA}" srcOrd="0" destOrd="0" presId="urn:microsoft.com/office/officeart/2005/8/layout/orgChart1"/>
    <dgm:cxn modelId="{953CB128-94C5-4ECA-B40E-BEA7A352FAC6}" type="presParOf" srcId="{53F1A6C7-DB10-4035-B78E-9601632CE2BE}" destId="{9B2C4802-E0B3-4B7B-90A2-C86C716E8EDF}" srcOrd="1" destOrd="0" presId="urn:microsoft.com/office/officeart/2005/8/layout/orgChart1"/>
    <dgm:cxn modelId="{2DD9A711-B121-45A1-A2EA-E876F5B5710D}" type="presParOf" srcId="{7DF38DB7-B8CF-4576-B758-059A4CD2D13D}" destId="{4C297723-BEC2-470B-B927-7C961E20B0CC}" srcOrd="1" destOrd="0" presId="urn:microsoft.com/office/officeart/2005/8/layout/orgChart1"/>
    <dgm:cxn modelId="{1FFBB624-6E54-496C-8F73-95D4F0EC1E55}" type="presParOf" srcId="{7DF38DB7-B8CF-4576-B758-059A4CD2D13D}" destId="{F221B992-4E5C-467B-AF79-AC54D3C87F6E}" srcOrd="2" destOrd="0" presId="urn:microsoft.com/office/officeart/2005/8/layout/orgChart1"/>
    <dgm:cxn modelId="{76278803-AFED-4AEE-A862-84EF3D889692}" type="presParOf" srcId="{4C0053AD-114B-48D6-B5E6-7E44AF70ABCD}" destId="{FEADB2B0-73C3-4FB5-9516-2FFA59EB67BF}" srcOrd="6" destOrd="0" presId="urn:microsoft.com/office/officeart/2005/8/layout/orgChart1"/>
    <dgm:cxn modelId="{FE5BFD5C-4B25-49B8-99FF-B7702AEC5665}" type="presParOf" srcId="{4C0053AD-114B-48D6-B5E6-7E44AF70ABCD}" destId="{A4A62D69-614D-4074-8CF6-5CCFFF11725D}" srcOrd="7" destOrd="0" presId="urn:microsoft.com/office/officeart/2005/8/layout/orgChart1"/>
    <dgm:cxn modelId="{31C07D5C-F46D-40EF-B8A2-5E4BE5353025}" type="presParOf" srcId="{A4A62D69-614D-4074-8CF6-5CCFFF11725D}" destId="{99EA7DDB-AD82-436C-AD6C-B38D363E8F2D}" srcOrd="0" destOrd="0" presId="urn:microsoft.com/office/officeart/2005/8/layout/orgChart1"/>
    <dgm:cxn modelId="{23A50BFF-9745-469C-B9E7-C2C816E9FF74}" type="presParOf" srcId="{99EA7DDB-AD82-436C-AD6C-B38D363E8F2D}" destId="{4D6EEBF5-2F08-48AA-AE2F-654B1E858800}" srcOrd="0" destOrd="0" presId="urn:microsoft.com/office/officeart/2005/8/layout/orgChart1"/>
    <dgm:cxn modelId="{C50B6A5D-6851-4EAF-AD77-765C689356ED}" type="presParOf" srcId="{99EA7DDB-AD82-436C-AD6C-B38D363E8F2D}" destId="{5ECC8A82-C706-4F56-9C1E-D5072B68882A}" srcOrd="1" destOrd="0" presId="urn:microsoft.com/office/officeart/2005/8/layout/orgChart1"/>
    <dgm:cxn modelId="{0A24C2EB-16DC-4423-B075-7DA2CC60FBCD}" type="presParOf" srcId="{A4A62D69-614D-4074-8CF6-5CCFFF11725D}" destId="{F96F0EDC-DF22-4214-830E-9FD651C9D717}" srcOrd="1" destOrd="0" presId="urn:microsoft.com/office/officeart/2005/8/layout/orgChart1"/>
    <dgm:cxn modelId="{20F9C3A2-8EB0-43FA-B207-1BD69F7F3D61}" type="presParOf" srcId="{A4A62D69-614D-4074-8CF6-5CCFFF11725D}" destId="{B387B73B-BE89-4D9E-B9E0-FE64026E2FC8}" srcOrd="2" destOrd="0" presId="urn:microsoft.com/office/officeart/2005/8/layout/orgChart1"/>
    <dgm:cxn modelId="{4BE12BBB-FDD2-488E-8980-5A061E8BC077}" type="presParOf" srcId="{4C0053AD-114B-48D6-B5E6-7E44AF70ABCD}" destId="{95FAEF35-F753-48FC-8E4E-19845927F1C4}" srcOrd="8" destOrd="0" presId="urn:microsoft.com/office/officeart/2005/8/layout/orgChart1"/>
    <dgm:cxn modelId="{69243CC0-39C7-4C6F-81F2-192C089685D5}" type="presParOf" srcId="{4C0053AD-114B-48D6-B5E6-7E44AF70ABCD}" destId="{F1C6A993-396E-4E4F-A3FE-A7319408C116}" srcOrd="9" destOrd="0" presId="urn:microsoft.com/office/officeart/2005/8/layout/orgChart1"/>
    <dgm:cxn modelId="{70D74BBC-F829-4399-A3DC-6F117A37D489}" type="presParOf" srcId="{F1C6A993-396E-4E4F-A3FE-A7319408C116}" destId="{5637DA11-F986-4250-B574-EC4F75166057}" srcOrd="0" destOrd="0" presId="urn:microsoft.com/office/officeart/2005/8/layout/orgChart1"/>
    <dgm:cxn modelId="{900BB749-FA08-4782-ACFF-DDEDD4376BA8}" type="presParOf" srcId="{5637DA11-F986-4250-B574-EC4F75166057}" destId="{9A468D64-0FD1-4ABF-BF1B-B82526B5FE86}" srcOrd="0" destOrd="0" presId="urn:microsoft.com/office/officeart/2005/8/layout/orgChart1"/>
    <dgm:cxn modelId="{218815BB-CE4C-4ACD-850D-9C3CCC07A2CE}" type="presParOf" srcId="{5637DA11-F986-4250-B574-EC4F75166057}" destId="{BED4F39F-FD6D-40FD-B911-48887C7BFC55}" srcOrd="1" destOrd="0" presId="urn:microsoft.com/office/officeart/2005/8/layout/orgChart1"/>
    <dgm:cxn modelId="{95B5459E-98B7-43E7-BAEE-276B0C19069F}" type="presParOf" srcId="{F1C6A993-396E-4E4F-A3FE-A7319408C116}" destId="{94358AAD-EF5E-4B84-AFB4-4575CE8F31B7}" srcOrd="1" destOrd="0" presId="urn:microsoft.com/office/officeart/2005/8/layout/orgChart1"/>
    <dgm:cxn modelId="{603960FA-31C7-4B0D-9C55-05CF0039C478}" type="presParOf" srcId="{F1C6A993-396E-4E4F-A3FE-A7319408C116}" destId="{AD73E2C6-0E81-4975-AECF-DD89D788BC91}" srcOrd="2" destOrd="0" presId="urn:microsoft.com/office/officeart/2005/8/layout/orgChart1"/>
    <dgm:cxn modelId="{6D74DC3D-0419-4ABF-B917-928E1528D52B}" type="presParOf" srcId="{DE5D601D-4F61-4173-9A73-C44D76272E61}" destId="{182F119C-7B9B-4575-BD48-F022AF86AD5E}" srcOrd="2" destOrd="0" presId="urn:microsoft.com/office/officeart/2005/8/layout/orgChart1"/>
    <dgm:cxn modelId="{FF0C5E63-1E0B-40F9-A7BC-569EA5FDEB01}" type="presParOf" srcId="{182F119C-7B9B-4575-BD48-F022AF86AD5E}" destId="{1A8D4A15-7DB0-4FD9-9D33-4F39EBD041D6}" srcOrd="0" destOrd="0" presId="urn:microsoft.com/office/officeart/2005/8/layout/orgChart1"/>
    <dgm:cxn modelId="{B22DE4E5-8974-456A-A0F7-176705E21D99}" type="presParOf" srcId="{182F119C-7B9B-4575-BD48-F022AF86AD5E}" destId="{19F37EEA-388A-490B-8A73-34BE91AD9327}" srcOrd="1" destOrd="0" presId="urn:microsoft.com/office/officeart/2005/8/layout/orgChart1"/>
    <dgm:cxn modelId="{88E07B4C-CD0E-4F42-A96D-92D99CD8E967}" type="presParOf" srcId="{19F37EEA-388A-490B-8A73-34BE91AD9327}" destId="{5130B5D0-BF5B-445E-BA88-7CAAC3559857}" srcOrd="0" destOrd="0" presId="urn:microsoft.com/office/officeart/2005/8/layout/orgChart1"/>
    <dgm:cxn modelId="{FDB4221A-0DF3-40A7-976B-B65D8CD3CC85}" type="presParOf" srcId="{5130B5D0-BF5B-445E-BA88-7CAAC3559857}" destId="{22AC40B1-1FE4-49A6-9C6F-39CDB3A1C8EE}" srcOrd="0" destOrd="0" presId="urn:microsoft.com/office/officeart/2005/8/layout/orgChart1"/>
    <dgm:cxn modelId="{7D627C2D-EC14-47C1-83A2-C4AA5C3166BF}" type="presParOf" srcId="{5130B5D0-BF5B-445E-BA88-7CAAC3559857}" destId="{BD1E4D03-D4AB-45C9-9D9E-3BCD7C38126F}" srcOrd="1" destOrd="0" presId="urn:microsoft.com/office/officeart/2005/8/layout/orgChart1"/>
    <dgm:cxn modelId="{D1A7167C-BA5C-4737-B9FB-C194A27AD1AB}" type="presParOf" srcId="{19F37EEA-388A-490B-8A73-34BE91AD9327}" destId="{9721EE62-3688-412A-A852-0A831A7568D7}" srcOrd="1" destOrd="0" presId="urn:microsoft.com/office/officeart/2005/8/layout/orgChart1"/>
    <dgm:cxn modelId="{ACDDF771-87A8-4D6D-96C7-1F10CE069947}" type="presParOf" srcId="{19F37EEA-388A-490B-8A73-34BE91AD9327}" destId="{66A505A8-0348-4C01-B8E7-9BCD95914DE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8C1726-AF57-4730-9A4D-F17EB83CBF2E}" type="doc">
      <dgm:prSet loTypeId="urn:diagrams.loki3.com/BracketList" loCatId="list" qsTypeId="urn:microsoft.com/office/officeart/2005/8/quickstyle/simple1" qsCatId="simple" csTypeId="urn:microsoft.com/office/officeart/2005/8/colors/colorful1" csCatId="colorful" phldr="1"/>
      <dgm:spPr/>
      <dgm:t>
        <a:bodyPr/>
        <a:lstStyle/>
        <a:p>
          <a:endParaRPr lang="en-US"/>
        </a:p>
      </dgm:t>
    </dgm:pt>
    <dgm:pt modelId="{F27FAF5A-A167-4297-B5E5-71A7F7AD5245}">
      <dgm:prSet phldrT="[Text]"/>
      <dgm:spPr/>
      <dgm:t>
        <a:bodyPr/>
        <a:lstStyle/>
        <a:p>
          <a:r>
            <a:rPr lang="en-US" dirty="0" smtClean="0"/>
            <a:t>Signs</a:t>
          </a:r>
          <a:endParaRPr lang="en-US" dirty="0"/>
        </a:p>
      </dgm:t>
    </dgm:pt>
    <dgm:pt modelId="{0FC15635-AF27-4B73-BC12-89AE288519B5}" type="parTrans" cxnId="{3916F693-595B-4963-BD53-918C1B641F65}">
      <dgm:prSet/>
      <dgm:spPr/>
      <dgm:t>
        <a:bodyPr/>
        <a:lstStyle/>
        <a:p>
          <a:endParaRPr lang="en-US"/>
        </a:p>
      </dgm:t>
    </dgm:pt>
    <dgm:pt modelId="{15E150B9-2C7A-45D5-8F0F-159C3430FFEC}" type="sibTrans" cxnId="{3916F693-595B-4963-BD53-918C1B641F65}">
      <dgm:prSet/>
      <dgm:spPr/>
      <dgm:t>
        <a:bodyPr/>
        <a:lstStyle/>
        <a:p>
          <a:endParaRPr lang="en-US"/>
        </a:p>
      </dgm:t>
    </dgm:pt>
    <dgm:pt modelId="{FC7ACE4E-E2A3-4F81-992F-DA25309E60E8}">
      <dgm:prSet phldrT="[Text]"/>
      <dgm:spPr/>
      <dgm:t>
        <a:bodyPr/>
        <a:lstStyle/>
        <a:p>
          <a:r>
            <a:rPr lang="en-US" dirty="0" smtClean="0"/>
            <a:t>Faint or dizzy</a:t>
          </a:r>
          <a:endParaRPr lang="en-US" dirty="0"/>
        </a:p>
      </dgm:t>
    </dgm:pt>
    <dgm:pt modelId="{0D376263-15FA-452D-8FED-A21218DD3DF4}" type="parTrans" cxnId="{65C85738-4D74-43B7-825C-1C8F0576D7C3}">
      <dgm:prSet/>
      <dgm:spPr/>
      <dgm:t>
        <a:bodyPr/>
        <a:lstStyle/>
        <a:p>
          <a:endParaRPr lang="en-US"/>
        </a:p>
      </dgm:t>
    </dgm:pt>
    <dgm:pt modelId="{3984F127-6CDA-4F14-AD15-E39A8DC0BC6E}" type="sibTrans" cxnId="{65C85738-4D74-43B7-825C-1C8F0576D7C3}">
      <dgm:prSet/>
      <dgm:spPr/>
      <dgm:t>
        <a:bodyPr/>
        <a:lstStyle/>
        <a:p>
          <a:endParaRPr lang="en-US"/>
        </a:p>
      </dgm:t>
    </dgm:pt>
    <dgm:pt modelId="{6B0F6061-8371-4FF1-9D56-E0F85F810BEE}">
      <dgm:prSet phldrT="[Text]"/>
      <dgm:spPr/>
      <dgm:t>
        <a:bodyPr/>
        <a:lstStyle/>
        <a:p>
          <a:r>
            <a:rPr lang="en-US" dirty="0" smtClean="0"/>
            <a:t>What to do</a:t>
          </a:r>
          <a:endParaRPr lang="en-US" dirty="0"/>
        </a:p>
      </dgm:t>
    </dgm:pt>
    <dgm:pt modelId="{94DF64DD-0C5C-4C30-9F12-A4B4FF14A190}" type="parTrans" cxnId="{896DD2A6-6296-4AF7-9503-056A2057CDE0}">
      <dgm:prSet/>
      <dgm:spPr/>
      <dgm:t>
        <a:bodyPr/>
        <a:lstStyle/>
        <a:p>
          <a:endParaRPr lang="en-US"/>
        </a:p>
      </dgm:t>
    </dgm:pt>
    <dgm:pt modelId="{E04E0FA9-A80E-48BB-8967-C09FC94BBB43}" type="sibTrans" cxnId="{896DD2A6-6296-4AF7-9503-056A2057CDE0}">
      <dgm:prSet/>
      <dgm:spPr/>
      <dgm:t>
        <a:bodyPr/>
        <a:lstStyle/>
        <a:p>
          <a:endParaRPr lang="en-US"/>
        </a:p>
      </dgm:t>
    </dgm:pt>
    <dgm:pt modelId="{9F820D67-405D-4C4C-8BD3-481B76D342DE}">
      <dgm:prSet phldrT="[Text]"/>
      <dgm:spPr/>
      <dgm:t>
        <a:bodyPr/>
        <a:lstStyle/>
        <a:p>
          <a:r>
            <a:rPr lang="en-US" dirty="0" smtClean="0"/>
            <a:t>Notify your supervisor</a:t>
          </a:r>
          <a:endParaRPr lang="en-US" dirty="0"/>
        </a:p>
      </dgm:t>
    </dgm:pt>
    <dgm:pt modelId="{8C018A76-FAC1-4B53-B854-AF9795130877}" type="parTrans" cxnId="{54FAE45F-F2B3-4175-A06D-7BFD8B46BF70}">
      <dgm:prSet/>
      <dgm:spPr/>
      <dgm:t>
        <a:bodyPr/>
        <a:lstStyle/>
        <a:p>
          <a:endParaRPr lang="en-US"/>
        </a:p>
      </dgm:t>
    </dgm:pt>
    <dgm:pt modelId="{FA93CA9C-7050-4339-A425-2007C6325250}" type="sibTrans" cxnId="{54FAE45F-F2B3-4175-A06D-7BFD8B46BF70}">
      <dgm:prSet/>
      <dgm:spPr/>
      <dgm:t>
        <a:bodyPr/>
        <a:lstStyle/>
        <a:p>
          <a:endParaRPr lang="en-US"/>
        </a:p>
      </dgm:t>
    </dgm:pt>
    <dgm:pt modelId="{C83E5AFA-33E2-49D2-AA7A-1821D359B972}">
      <dgm:prSet phldrT="[Text]"/>
      <dgm:spPr/>
      <dgm:t>
        <a:bodyPr/>
        <a:lstStyle/>
        <a:p>
          <a:r>
            <a:rPr lang="en-US" dirty="0" smtClean="0"/>
            <a:t>Excessive sweating</a:t>
          </a:r>
          <a:endParaRPr lang="en-US" dirty="0"/>
        </a:p>
      </dgm:t>
    </dgm:pt>
    <dgm:pt modelId="{37B7B693-8A21-42B3-81D0-7C0D7E479E7A}" type="parTrans" cxnId="{891ABFF9-4ADC-402B-A4D4-24432D39B2C0}">
      <dgm:prSet/>
      <dgm:spPr/>
      <dgm:t>
        <a:bodyPr/>
        <a:lstStyle/>
        <a:p>
          <a:endParaRPr lang="en-US"/>
        </a:p>
      </dgm:t>
    </dgm:pt>
    <dgm:pt modelId="{B78793B9-E481-4EAA-97C3-E4203DF7D92A}" type="sibTrans" cxnId="{891ABFF9-4ADC-402B-A4D4-24432D39B2C0}">
      <dgm:prSet/>
      <dgm:spPr/>
      <dgm:t>
        <a:bodyPr/>
        <a:lstStyle/>
        <a:p>
          <a:endParaRPr lang="en-US"/>
        </a:p>
      </dgm:t>
    </dgm:pt>
    <dgm:pt modelId="{3D9457EA-7F75-4B27-AA20-945725B01E2D}">
      <dgm:prSet phldrT="[Text]"/>
      <dgm:spPr/>
      <dgm:t>
        <a:bodyPr/>
        <a:lstStyle/>
        <a:p>
          <a:r>
            <a:rPr lang="en-US" dirty="0" smtClean="0"/>
            <a:t>Cool, pale, or clammy skin</a:t>
          </a:r>
          <a:endParaRPr lang="en-US" dirty="0"/>
        </a:p>
      </dgm:t>
    </dgm:pt>
    <dgm:pt modelId="{ECFC9EE1-2AB1-4A99-969C-80F4E45996E2}" type="parTrans" cxnId="{BDD4504C-CCA8-408D-83F6-CEA5657C1178}">
      <dgm:prSet/>
      <dgm:spPr/>
      <dgm:t>
        <a:bodyPr/>
        <a:lstStyle/>
        <a:p>
          <a:endParaRPr lang="en-US"/>
        </a:p>
      </dgm:t>
    </dgm:pt>
    <dgm:pt modelId="{0B7DB07F-8E26-4D22-89D8-0B396C0BCFED}" type="sibTrans" cxnId="{BDD4504C-CCA8-408D-83F6-CEA5657C1178}">
      <dgm:prSet/>
      <dgm:spPr/>
      <dgm:t>
        <a:bodyPr/>
        <a:lstStyle/>
        <a:p>
          <a:endParaRPr lang="en-US"/>
        </a:p>
      </dgm:t>
    </dgm:pt>
    <dgm:pt modelId="{EA4F9981-B0C6-4DAD-8B00-0B0C3D8E9992}">
      <dgm:prSet phldrT="[Text]"/>
      <dgm:spPr/>
      <dgm:t>
        <a:bodyPr/>
        <a:lstStyle/>
        <a:p>
          <a:r>
            <a:rPr lang="en-US" dirty="0" smtClean="0"/>
            <a:t>Nausea or vomiting</a:t>
          </a:r>
          <a:endParaRPr lang="en-US" dirty="0"/>
        </a:p>
      </dgm:t>
    </dgm:pt>
    <dgm:pt modelId="{921BF673-CE7C-4AB8-AF14-D99D85D97A7C}" type="parTrans" cxnId="{092789BE-4D93-41A2-AC13-2BB9636F28DA}">
      <dgm:prSet/>
      <dgm:spPr/>
      <dgm:t>
        <a:bodyPr/>
        <a:lstStyle/>
        <a:p>
          <a:endParaRPr lang="en-US"/>
        </a:p>
      </dgm:t>
    </dgm:pt>
    <dgm:pt modelId="{63424362-D7E0-4AC3-AA2C-FBC621A60C2C}" type="sibTrans" cxnId="{092789BE-4D93-41A2-AC13-2BB9636F28DA}">
      <dgm:prSet/>
      <dgm:spPr/>
      <dgm:t>
        <a:bodyPr/>
        <a:lstStyle/>
        <a:p>
          <a:endParaRPr lang="en-US"/>
        </a:p>
      </dgm:t>
    </dgm:pt>
    <dgm:pt modelId="{7FD81C7C-FC9D-4936-856A-FC4D196E67C0}">
      <dgm:prSet phldrT="[Text]"/>
      <dgm:spPr/>
      <dgm:t>
        <a:bodyPr/>
        <a:lstStyle/>
        <a:p>
          <a:r>
            <a:rPr lang="en-US" dirty="0" smtClean="0"/>
            <a:t>Rapid, weak pulse</a:t>
          </a:r>
          <a:endParaRPr lang="en-US" dirty="0"/>
        </a:p>
      </dgm:t>
    </dgm:pt>
    <dgm:pt modelId="{86D8B6CF-C0BA-4E94-9A61-BF75B1B6BCF5}" type="parTrans" cxnId="{B0AE426A-CEA2-49E9-B94A-508920C04043}">
      <dgm:prSet/>
      <dgm:spPr/>
      <dgm:t>
        <a:bodyPr/>
        <a:lstStyle/>
        <a:p>
          <a:endParaRPr lang="en-US"/>
        </a:p>
      </dgm:t>
    </dgm:pt>
    <dgm:pt modelId="{953EED71-5E0F-42C7-92BE-90CF947B7CDF}" type="sibTrans" cxnId="{B0AE426A-CEA2-49E9-B94A-508920C04043}">
      <dgm:prSet/>
      <dgm:spPr/>
      <dgm:t>
        <a:bodyPr/>
        <a:lstStyle/>
        <a:p>
          <a:endParaRPr lang="en-US"/>
        </a:p>
      </dgm:t>
    </dgm:pt>
    <dgm:pt modelId="{705EA0F2-39FB-41E8-88AF-56786A204297}">
      <dgm:prSet phldrT="[Text]"/>
      <dgm:spPr/>
      <dgm:t>
        <a:bodyPr/>
        <a:lstStyle/>
        <a:p>
          <a:r>
            <a:rPr lang="en-US" dirty="0" smtClean="0"/>
            <a:t>Muscle cramps</a:t>
          </a:r>
          <a:endParaRPr lang="en-US" dirty="0"/>
        </a:p>
      </dgm:t>
    </dgm:pt>
    <dgm:pt modelId="{A90F05AE-DD49-4BE4-A315-5BCB901214E8}" type="parTrans" cxnId="{F2A52FDA-C561-4D30-87A0-5BF85F37D7C7}">
      <dgm:prSet/>
      <dgm:spPr/>
      <dgm:t>
        <a:bodyPr/>
        <a:lstStyle/>
        <a:p>
          <a:endParaRPr lang="en-US"/>
        </a:p>
      </dgm:t>
    </dgm:pt>
    <dgm:pt modelId="{2E5198EF-5A11-4391-98E8-6E09D39E3886}" type="sibTrans" cxnId="{F2A52FDA-C561-4D30-87A0-5BF85F37D7C7}">
      <dgm:prSet/>
      <dgm:spPr/>
      <dgm:t>
        <a:bodyPr/>
        <a:lstStyle/>
        <a:p>
          <a:endParaRPr lang="en-US"/>
        </a:p>
      </dgm:t>
    </dgm:pt>
    <dgm:pt modelId="{B5E25C53-8568-497F-BC3D-E08FD956AE5C}">
      <dgm:prSet phldrT="[Text]"/>
      <dgm:spPr/>
      <dgm:t>
        <a:bodyPr/>
        <a:lstStyle/>
        <a:p>
          <a:r>
            <a:rPr lang="en-US" dirty="0" smtClean="0"/>
            <a:t>Get to a cooler area</a:t>
          </a:r>
          <a:endParaRPr lang="en-US" dirty="0"/>
        </a:p>
      </dgm:t>
    </dgm:pt>
    <dgm:pt modelId="{1FFB5A0A-85B0-48AD-B6C0-BEFCF54EACA8}" type="parTrans" cxnId="{546052AE-DDC5-4161-BE02-BB5FD0C753C2}">
      <dgm:prSet/>
      <dgm:spPr/>
      <dgm:t>
        <a:bodyPr/>
        <a:lstStyle/>
        <a:p>
          <a:endParaRPr lang="en-US"/>
        </a:p>
      </dgm:t>
    </dgm:pt>
    <dgm:pt modelId="{C57EA439-FE65-4F60-AA50-92F2753B4071}" type="sibTrans" cxnId="{546052AE-DDC5-4161-BE02-BB5FD0C753C2}">
      <dgm:prSet/>
      <dgm:spPr/>
      <dgm:t>
        <a:bodyPr/>
        <a:lstStyle/>
        <a:p>
          <a:endParaRPr lang="en-US"/>
        </a:p>
      </dgm:t>
    </dgm:pt>
    <dgm:pt modelId="{CC8BFC12-37F1-4917-9B2E-8235498EBA20}">
      <dgm:prSet phldrT="[Text]"/>
      <dgm:spPr/>
      <dgm:t>
        <a:bodyPr/>
        <a:lstStyle/>
        <a:p>
          <a:r>
            <a:rPr lang="en-US" dirty="0" smtClean="0"/>
            <a:t>Drink water (if you are fully conscious)</a:t>
          </a:r>
          <a:endParaRPr lang="en-US" dirty="0"/>
        </a:p>
      </dgm:t>
    </dgm:pt>
    <dgm:pt modelId="{79A590B5-9BE3-4C0F-B989-1062AA8EF020}" type="parTrans" cxnId="{7C272C46-34D6-4B68-9256-E2E94EE8053B}">
      <dgm:prSet/>
      <dgm:spPr/>
      <dgm:t>
        <a:bodyPr/>
        <a:lstStyle/>
        <a:p>
          <a:endParaRPr lang="en-US"/>
        </a:p>
      </dgm:t>
    </dgm:pt>
    <dgm:pt modelId="{342CEF97-B3DE-416D-B491-23F2D67D4412}" type="sibTrans" cxnId="{7C272C46-34D6-4B68-9256-E2E94EE8053B}">
      <dgm:prSet/>
      <dgm:spPr/>
      <dgm:t>
        <a:bodyPr/>
        <a:lstStyle/>
        <a:p>
          <a:endParaRPr lang="en-US"/>
        </a:p>
      </dgm:t>
    </dgm:pt>
    <dgm:pt modelId="{9402EB5F-B8DF-4638-AC88-273094B43C6F}">
      <dgm:prSet phldrT="[Text]"/>
      <dgm:spPr/>
      <dgm:t>
        <a:bodyPr/>
        <a:lstStyle/>
        <a:p>
          <a:r>
            <a:rPr lang="en-US" dirty="0" smtClean="0"/>
            <a:t>Use cold cloths or compresses</a:t>
          </a:r>
          <a:endParaRPr lang="en-US" dirty="0"/>
        </a:p>
      </dgm:t>
    </dgm:pt>
    <dgm:pt modelId="{ADE424A7-7A38-4565-98DF-2FD1BEF83D2C}" type="parTrans" cxnId="{1F5C2531-D03C-4C42-9C19-ABE96020EEC8}">
      <dgm:prSet/>
      <dgm:spPr/>
      <dgm:t>
        <a:bodyPr/>
        <a:lstStyle/>
        <a:p>
          <a:endParaRPr lang="en-US"/>
        </a:p>
      </dgm:t>
    </dgm:pt>
    <dgm:pt modelId="{87091193-6D3B-473C-9408-6A20592F921D}" type="sibTrans" cxnId="{1F5C2531-D03C-4C42-9C19-ABE96020EEC8}">
      <dgm:prSet/>
      <dgm:spPr/>
      <dgm:t>
        <a:bodyPr/>
        <a:lstStyle/>
        <a:p>
          <a:endParaRPr lang="en-US"/>
        </a:p>
      </dgm:t>
    </dgm:pt>
    <dgm:pt modelId="{464A0F62-B860-47E6-9C6C-5318450A0D0B}" type="pres">
      <dgm:prSet presAssocID="{718C1726-AF57-4730-9A4D-F17EB83CBF2E}" presName="Name0" presStyleCnt="0">
        <dgm:presLayoutVars>
          <dgm:dir/>
          <dgm:animLvl val="lvl"/>
          <dgm:resizeHandles val="exact"/>
        </dgm:presLayoutVars>
      </dgm:prSet>
      <dgm:spPr/>
      <dgm:t>
        <a:bodyPr/>
        <a:lstStyle/>
        <a:p>
          <a:endParaRPr lang="en-US"/>
        </a:p>
      </dgm:t>
    </dgm:pt>
    <dgm:pt modelId="{A9CE4EE7-380B-4773-8236-9B62FF035214}" type="pres">
      <dgm:prSet presAssocID="{F27FAF5A-A167-4297-B5E5-71A7F7AD5245}" presName="linNode" presStyleCnt="0"/>
      <dgm:spPr/>
    </dgm:pt>
    <dgm:pt modelId="{97CAB5D5-BFC0-4A05-A4FD-01CF0ADDD3DC}" type="pres">
      <dgm:prSet presAssocID="{F27FAF5A-A167-4297-B5E5-71A7F7AD5245}" presName="parTx" presStyleLbl="revTx" presStyleIdx="0" presStyleCnt="2">
        <dgm:presLayoutVars>
          <dgm:chMax val="1"/>
          <dgm:bulletEnabled val="1"/>
        </dgm:presLayoutVars>
      </dgm:prSet>
      <dgm:spPr/>
      <dgm:t>
        <a:bodyPr/>
        <a:lstStyle/>
        <a:p>
          <a:endParaRPr lang="en-US"/>
        </a:p>
      </dgm:t>
    </dgm:pt>
    <dgm:pt modelId="{0E981006-A96E-4130-847A-2F3A8543D408}" type="pres">
      <dgm:prSet presAssocID="{F27FAF5A-A167-4297-B5E5-71A7F7AD5245}" presName="bracket" presStyleLbl="parChTrans1D1" presStyleIdx="0" presStyleCnt="2"/>
      <dgm:spPr/>
    </dgm:pt>
    <dgm:pt modelId="{5652E937-908E-469C-9756-A8F9C3CD6D6C}" type="pres">
      <dgm:prSet presAssocID="{F27FAF5A-A167-4297-B5E5-71A7F7AD5245}" presName="spH" presStyleCnt="0"/>
      <dgm:spPr/>
    </dgm:pt>
    <dgm:pt modelId="{F06947A7-9E15-4179-8EA3-33E7935460D1}" type="pres">
      <dgm:prSet presAssocID="{F27FAF5A-A167-4297-B5E5-71A7F7AD5245}" presName="desTx" presStyleLbl="node1" presStyleIdx="0" presStyleCnt="2">
        <dgm:presLayoutVars>
          <dgm:bulletEnabled val="1"/>
        </dgm:presLayoutVars>
      </dgm:prSet>
      <dgm:spPr/>
      <dgm:t>
        <a:bodyPr/>
        <a:lstStyle/>
        <a:p>
          <a:endParaRPr lang="en-US"/>
        </a:p>
      </dgm:t>
    </dgm:pt>
    <dgm:pt modelId="{7B778420-44D1-4B46-B391-EFEC91085B1E}" type="pres">
      <dgm:prSet presAssocID="{15E150B9-2C7A-45D5-8F0F-159C3430FFEC}" presName="spV" presStyleCnt="0"/>
      <dgm:spPr/>
    </dgm:pt>
    <dgm:pt modelId="{2093E0DB-3D8C-4006-9D59-DC9058007AFD}" type="pres">
      <dgm:prSet presAssocID="{6B0F6061-8371-4FF1-9D56-E0F85F810BEE}" presName="linNode" presStyleCnt="0"/>
      <dgm:spPr/>
    </dgm:pt>
    <dgm:pt modelId="{4FA99C7A-C688-4FC2-A552-581ED6B20D84}" type="pres">
      <dgm:prSet presAssocID="{6B0F6061-8371-4FF1-9D56-E0F85F810BEE}" presName="parTx" presStyleLbl="revTx" presStyleIdx="1" presStyleCnt="2">
        <dgm:presLayoutVars>
          <dgm:chMax val="1"/>
          <dgm:bulletEnabled val="1"/>
        </dgm:presLayoutVars>
      </dgm:prSet>
      <dgm:spPr/>
      <dgm:t>
        <a:bodyPr/>
        <a:lstStyle/>
        <a:p>
          <a:endParaRPr lang="en-US"/>
        </a:p>
      </dgm:t>
    </dgm:pt>
    <dgm:pt modelId="{20C126D1-D2FD-42AC-A7EC-4ED85D7E9785}" type="pres">
      <dgm:prSet presAssocID="{6B0F6061-8371-4FF1-9D56-E0F85F810BEE}" presName="bracket" presStyleLbl="parChTrans1D1" presStyleIdx="1" presStyleCnt="2"/>
      <dgm:spPr/>
    </dgm:pt>
    <dgm:pt modelId="{7FD4751E-EF61-4864-B806-AA56E0056969}" type="pres">
      <dgm:prSet presAssocID="{6B0F6061-8371-4FF1-9D56-E0F85F810BEE}" presName="spH" presStyleCnt="0"/>
      <dgm:spPr/>
    </dgm:pt>
    <dgm:pt modelId="{7CE66CAC-E862-441E-BF0E-A23E71BBAF2C}" type="pres">
      <dgm:prSet presAssocID="{6B0F6061-8371-4FF1-9D56-E0F85F810BEE}" presName="desTx" presStyleLbl="node1" presStyleIdx="1" presStyleCnt="2">
        <dgm:presLayoutVars>
          <dgm:bulletEnabled val="1"/>
        </dgm:presLayoutVars>
      </dgm:prSet>
      <dgm:spPr/>
      <dgm:t>
        <a:bodyPr/>
        <a:lstStyle/>
        <a:p>
          <a:endParaRPr lang="en-US"/>
        </a:p>
      </dgm:t>
    </dgm:pt>
  </dgm:ptLst>
  <dgm:cxnLst>
    <dgm:cxn modelId="{092789BE-4D93-41A2-AC13-2BB9636F28DA}" srcId="{F27FAF5A-A167-4297-B5E5-71A7F7AD5245}" destId="{EA4F9981-B0C6-4DAD-8B00-0B0C3D8E9992}" srcOrd="3" destOrd="0" parTransId="{921BF673-CE7C-4AB8-AF14-D99D85D97A7C}" sibTransId="{63424362-D7E0-4AC3-AA2C-FBC621A60C2C}"/>
    <dgm:cxn modelId="{644654D8-2099-4882-B549-03E503E5C619}" type="presOf" srcId="{3D9457EA-7F75-4B27-AA20-945725B01E2D}" destId="{F06947A7-9E15-4179-8EA3-33E7935460D1}" srcOrd="0" destOrd="2" presId="urn:diagrams.loki3.com/BracketList"/>
    <dgm:cxn modelId="{65C85738-4D74-43B7-825C-1C8F0576D7C3}" srcId="{F27FAF5A-A167-4297-B5E5-71A7F7AD5245}" destId="{FC7ACE4E-E2A3-4F81-992F-DA25309E60E8}" srcOrd="0" destOrd="0" parTransId="{0D376263-15FA-452D-8FED-A21218DD3DF4}" sibTransId="{3984F127-6CDA-4F14-AD15-E39A8DC0BC6E}"/>
    <dgm:cxn modelId="{878063D3-7081-4849-A70F-5ABBA3C7EE52}" type="presOf" srcId="{C83E5AFA-33E2-49D2-AA7A-1821D359B972}" destId="{F06947A7-9E15-4179-8EA3-33E7935460D1}" srcOrd="0" destOrd="1" presId="urn:diagrams.loki3.com/BracketList"/>
    <dgm:cxn modelId="{7C272C46-34D6-4B68-9256-E2E94EE8053B}" srcId="{6B0F6061-8371-4FF1-9D56-E0F85F810BEE}" destId="{CC8BFC12-37F1-4917-9B2E-8235498EBA20}" srcOrd="2" destOrd="0" parTransId="{79A590B5-9BE3-4C0F-B989-1062AA8EF020}" sibTransId="{342CEF97-B3DE-416D-B491-23F2D67D4412}"/>
    <dgm:cxn modelId="{1F5C2531-D03C-4C42-9C19-ABE96020EEC8}" srcId="{6B0F6061-8371-4FF1-9D56-E0F85F810BEE}" destId="{9402EB5F-B8DF-4638-AC88-273094B43C6F}" srcOrd="3" destOrd="0" parTransId="{ADE424A7-7A38-4565-98DF-2FD1BEF83D2C}" sibTransId="{87091193-6D3B-473C-9408-6A20592F921D}"/>
    <dgm:cxn modelId="{F2A52FDA-C561-4D30-87A0-5BF85F37D7C7}" srcId="{F27FAF5A-A167-4297-B5E5-71A7F7AD5245}" destId="{705EA0F2-39FB-41E8-88AF-56786A204297}" srcOrd="5" destOrd="0" parTransId="{A90F05AE-DD49-4BE4-A315-5BCB901214E8}" sibTransId="{2E5198EF-5A11-4391-98E8-6E09D39E3886}"/>
    <dgm:cxn modelId="{54FAE45F-F2B3-4175-A06D-7BFD8B46BF70}" srcId="{6B0F6061-8371-4FF1-9D56-E0F85F810BEE}" destId="{9F820D67-405D-4C4C-8BD3-481B76D342DE}" srcOrd="0" destOrd="0" parTransId="{8C018A76-FAC1-4B53-B854-AF9795130877}" sibTransId="{FA93CA9C-7050-4339-A425-2007C6325250}"/>
    <dgm:cxn modelId="{E6F9412C-FA0B-435F-8A2B-CA0DE1ECC331}" type="presOf" srcId="{F27FAF5A-A167-4297-B5E5-71A7F7AD5245}" destId="{97CAB5D5-BFC0-4A05-A4FD-01CF0ADDD3DC}" srcOrd="0" destOrd="0" presId="urn:diagrams.loki3.com/BracketList"/>
    <dgm:cxn modelId="{DF45F5FC-8363-418F-9E98-7ECB0FBA6914}" type="presOf" srcId="{7FD81C7C-FC9D-4936-856A-FC4D196E67C0}" destId="{F06947A7-9E15-4179-8EA3-33E7935460D1}" srcOrd="0" destOrd="4" presId="urn:diagrams.loki3.com/BracketList"/>
    <dgm:cxn modelId="{3916F693-595B-4963-BD53-918C1B641F65}" srcId="{718C1726-AF57-4730-9A4D-F17EB83CBF2E}" destId="{F27FAF5A-A167-4297-B5E5-71A7F7AD5245}" srcOrd="0" destOrd="0" parTransId="{0FC15635-AF27-4B73-BC12-89AE288519B5}" sibTransId="{15E150B9-2C7A-45D5-8F0F-159C3430FFEC}"/>
    <dgm:cxn modelId="{E3A3CA7D-BC1E-4B08-8618-E76816867748}" type="presOf" srcId="{CC8BFC12-37F1-4917-9B2E-8235498EBA20}" destId="{7CE66CAC-E862-441E-BF0E-A23E71BBAF2C}" srcOrd="0" destOrd="2" presId="urn:diagrams.loki3.com/BracketList"/>
    <dgm:cxn modelId="{6AE0BE5D-0567-4592-8D2D-CCB4DB33FD2E}" type="presOf" srcId="{FC7ACE4E-E2A3-4F81-992F-DA25309E60E8}" destId="{F06947A7-9E15-4179-8EA3-33E7935460D1}" srcOrd="0" destOrd="0" presId="urn:diagrams.loki3.com/BracketList"/>
    <dgm:cxn modelId="{10EDE400-26AC-48E2-909C-50D6170F93BC}" type="presOf" srcId="{718C1726-AF57-4730-9A4D-F17EB83CBF2E}" destId="{464A0F62-B860-47E6-9C6C-5318450A0D0B}" srcOrd="0" destOrd="0" presId="urn:diagrams.loki3.com/BracketList"/>
    <dgm:cxn modelId="{B34FEB92-3E6C-479F-AAE5-5DCD852A86D7}" type="presOf" srcId="{6B0F6061-8371-4FF1-9D56-E0F85F810BEE}" destId="{4FA99C7A-C688-4FC2-A552-581ED6B20D84}" srcOrd="0" destOrd="0" presId="urn:diagrams.loki3.com/BracketList"/>
    <dgm:cxn modelId="{546052AE-DDC5-4161-BE02-BB5FD0C753C2}" srcId="{6B0F6061-8371-4FF1-9D56-E0F85F810BEE}" destId="{B5E25C53-8568-497F-BC3D-E08FD956AE5C}" srcOrd="1" destOrd="0" parTransId="{1FFB5A0A-85B0-48AD-B6C0-BEFCF54EACA8}" sibTransId="{C57EA439-FE65-4F60-AA50-92F2753B4071}"/>
    <dgm:cxn modelId="{BDD4504C-CCA8-408D-83F6-CEA5657C1178}" srcId="{F27FAF5A-A167-4297-B5E5-71A7F7AD5245}" destId="{3D9457EA-7F75-4B27-AA20-945725B01E2D}" srcOrd="2" destOrd="0" parTransId="{ECFC9EE1-2AB1-4A99-969C-80F4E45996E2}" sibTransId="{0B7DB07F-8E26-4D22-89D8-0B396C0BCFED}"/>
    <dgm:cxn modelId="{797F9560-45CB-419A-9853-B9EE6469C2C3}" type="presOf" srcId="{EA4F9981-B0C6-4DAD-8B00-0B0C3D8E9992}" destId="{F06947A7-9E15-4179-8EA3-33E7935460D1}" srcOrd="0" destOrd="3" presId="urn:diagrams.loki3.com/BracketList"/>
    <dgm:cxn modelId="{896DD2A6-6296-4AF7-9503-056A2057CDE0}" srcId="{718C1726-AF57-4730-9A4D-F17EB83CBF2E}" destId="{6B0F6061-8371-4FF1-9D56-E0F85F810BEE}" srcOrd="1" destOrd="0" parTransId="{94DF64DD-0C5C-4C30-9F12-A4B4FF14A190}" sibTransId="{E04E0FA9-A80E-48BB-8967-C09FC94BBB43}"/>
    <dgm:cxn modelId="{B0AE426A-CEA2-49E9-B94A-508920C04043}" srcId="{F27FAF5A-A167-4297-B5E5-71A7F7AD5245}" destId="{7FD81C7C-FC9D-4936-856A-FC4D196E67C0}" srcOrd="4" destOrd="0" parTransId="{86D8B6CF-C0BA-4E94-9A61-BF75B1B6BCF5}" sibTransId="{953EED71-5E0F-42C7-92BE-90CF947B7CDF}"/>
    <dgm:cxn modelId="{891ABFF9-4ADC-402B-A4D4-24432D39B2C0}" srcId="{F27FAF5A-A167-4297-B5E5-71A7F7AD5245}" destId="{C83E5AFA-33E2-49D2-AA7A-1821D359B972}" srcOrd="1" destOrd="0" parTransId="{37B7B693-8A21-42B3-81D0-7C0D7E479E7A}" sibTransId="{B78793B9-E481-4EAA-97C3-E4203DF7D92A}"/>
    <dgm:cxn modelId="{93BAF6BB-18B7-48CB-B0F8-BB48BBA5DAE3}" type="presOf" srcId="{9402EB5F-B8DF-4638-AC88-273094B43C6F}" destId="{7CE66CAC-E862-441E-BF0E-A23E71BBAF2C}" srcOrd="0" destOrd="3" presId="urn:diagrams.loki3.com/BracketList"/>
    <dgm:cxn modelId="{AD4D422A-128B-41C0-827E-301006F0CD35}" type="presOf" srcId="{B5E25C53-8568-497F-BC3D-E08FD956AE5C}" destId="{7CE66CAC-E862-441E-BF0E-A23E71BBAF2C}" srcOrd="0" destOrd="1" presId="urn:diagrams.loki3.com/BracketList"/>
    <dgm:cxn modelId="{B40F3C22-0E22-4CEE-9178-D7BD5A264131}" type="presOf" srcId="{9F820D67-405D-4C4C-8BD3-481B76D342DE}" destId="{7CE66CAC-E862-441E-BF0E-A23E71BBAF2C}" srcOrd="0" destOrd="0" presId="urn:diagrams.loki3.com/BracketList"/>
    <dgm:cxn modelId="{D7D1C950-C8E1-454A-A777-9C22540994DA}" type="presOf" srcId="{705EA0F2-39FB-41E8-88AF-56786A204297}" destId="{F06947A7-9E15-4179-8EA3-33E7935460D1}" srcOrd="0" destOrd="5" presId="urn:diagrams.loki3.com/BracketList"/>
    <dgm:cxn modelId="{E52AA559-81A5-40EB-AB2A-CF09C6E4743A}" type="presParOf" srcId="{464A0F62-B860-47E6-9C6C-5318450A0D0B}" destId="{A9CE4EE7-380B-4773-8236-9B62FF035214}" srcOrd="0" destOrd="0" presId="urn:diagrams.loki3.com/BracketList"/>
    <dgm:cxn modelId="{99BECDB3-3714-4283-932A-4D74513E7B93}" type="presParOf" srcId="{A9CE4EE7-380B-4773-8236-9B62FF035214}" destId="{97CAB5D5-BFC0-4A05-A4FD-01CF0ADDD3DC}" srcOrd="0" destOrd="0" presId="urn:diagrams.loki3.com/BracketList"/>
    <dgm:cxn modelId="{3AA27D2C-24A0-4169-A1C7-A873DAEC640D}" type="presParOf" srcId="{A9CE4EE7-380B-4773-8236-9B62FF035214}" destId="{0E981006-A96E-4130-847A-2F3A8543D408}" srcOrd="1" destOrd="0" presId="urn:diagrams.loki3.com/BracketList"/>
    <dgm:cxn modelId="{D3225737-945B-4CF9-8BEE-F8F6489B1AE1}" type="presParOf" srcId="{A9CE4EE7-380B-4773-8236-9B62FF035214}" destId="{5652E937-908E-469C-9756-A8F9C3CD6D6C}" srcOrd="2" destOrd="0" presId="urn:diagrams.loki3.com/BracketList"/>
    <dgm:cxn modelId="{30480269-783F-4934-AD5E-F380AE4A6E56}" type="presParOf" srcId="{A9CE4EE7-380B-4773-8236-9B62FF035214}" destId="{F06947A7-9E15-4179-8EA3-33E7935460D1}" srcOrd="3" destOrd="0" presId="urn:diagrams.loki3.com/BracketList"/>
    <dgm:cxn modelId="{18CDBAD3-9FE4-4FFB-BEBE-3F3184704AAA}" type="presParOf" srcId="{464A0F62-B860-47E6-9C6C-5318450A0D0B}" destId="{7B778420-44D1-4B46-B391-EFEC91085B1E}" srcOrd="1" destOrd="0" presId="urn:diagrams.loki3.com/BracketList"/>
    <dgm:cxn modelId="{C51179B2-5E4B-469E-9E2E-EF3A1CC26F2A}" type="presParOf" srcId="{464A0F62-B860-47E6-9C6C-5318450A0D0B}" destId="{2093E0DB-3D8C-4006-9D59-DC9058007AFD}" srcOrd="2" destOrd="0" presId="urn:diagrams.loki3.com/BracketList"/>
    <dgm:cxn modelId="{64C2A6B2-70C5-4400-A784-7BF55B0CD5B9}" type="presParOf" srcId="{2093E0DB-3D8C-4006-9D59-DC9058007AFD}" destId="{4FA99C7A-C688-4FC2-A552-581ED6B20D84}" srcOrd="0" destOrd="0" presId="urn:diagrams.loki3.com/BracketList"/>
    <dgm:cxn modelId="{6B03CE70-4BAB-4CA6-9AA5-D1B7341FA9AC}" type="presParOf" srcId="{2093E0DB-3D8C-4006-9D59-DC9058007AFD}" destId="{20C126D1-D2FD-42AC-A7EC-4ED85D7E9785}" srcOrd="1" destOrd="0" presId="urn:diagrams.loki3.com/BracketList"/>
    <dgm:cxn modelId="{525D2283-EFB7-4AB9-9BB8-AAE30CD7FBC0}" type="presParOf" srcId="{2093E0DB-3D8C-4006-9D59-DC9058007AFD}" destId="{7FD4751E-EF61-4864-B806-AA56E0056969}" srcOrd="2" destOrd="0" presId="urn:diagrams.loki3.com/BracketList"/>
    <dgm:cxn modelId="{9856788D-72A1-4748-BEAF-C482CDBF7531}" type="presParOf" srcId="{2093E0DB-3D8C-4006-9D59-DC9058007AFD}" destId="{7CE66CAC-E862-441E-BF0E-A23E71BBAF2C}"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3E9B77-0680-449A-A07A-964952B5DF9F}" type="doc">
      <dgm:prSet loTypeId="urn:diagrams.loki3.com/BracketList" loCatId="list" qsTypeId="urn:microsoft.com/office/officeart/2005/8/quickstyle/simple1" qsCatId="simple" csTypeId="urn:microsoft.com/office/officeart/2005/8/colors/colorful2" csCatId="colorful" phldr="1"/>
      <dgm:spPr/>
      <dgm:t>
        <a:bodyPr/>
        <a:lstStyle/>
        <a:p>
          <a:endParaRPr lang="en-US"/>
        </a:p>
      </dgm:t>
    </dgm:pt>
    <dgm:pt modelId="{6424C78E-3F24-415B-9E01-98B9BAE94F2C}">
      <dgm:prSet phldrT="[Text]"/>
      <dgm:spPr/>
      <dgm:t>
        <a:bodyPr/>
        <a:lstStyle/>
        <a:p>
          <a:r>
            <a:rPr lang="en-US" dirty="0" smtClean="0"/>
            <a:t>Signs</a:t>
          </a:r>
          <a:endParaRPr lang="en-US" dirty="0"/>
        </a:p>
      </dgm:t>
    </dgm:pt>
    <dgm:pt modelId="{D597F379-C36F-4433-BD20-323182CF26F2}" type="parTrans" cxnId="{69D0A441-E22D-42BE-AC3D-27A22572C66C}">
      <dgm:prSet/>
      <dgm:spPr/>
      <dgm:t>
        <a:bodyPr/>
        <a:lstStyle/>
        <a:p>
          <a:endParaRPr lang="en-US"/>
        </a:p>
      </dgm:t>
    </dgm:pt>
    <dgm:pt modelId="{B4DF1443-FF38-42DA-81CA-69A36C85C923}" type="sibTrans" cxnId="{69D0A441-E22D-42BE-AC3D-27A22572C66C}">
      <dgm:prSet/>
      <dgm:spPr/>
      <dgm:t>
        <a:bodyPr/>
        <a:lstStyle/>
        <a:p>
          <a:endParaRPr lang="en-US"/>
        </a:p>
      </dgm:t>
    </dgm:pt>
    <dgm:pt modelId="{C116CE12-7FEC-4DB2-92F4-26BDB9506E92}">
      <dgm:prSet phldrT="[Text]"/>
      <dgm:spPr/>
      <dgm:t>
        <a:bodyPr/>
        <a:lstStyle/>
        <a:p>
          <a:r>
            <a:rPr lang="en-US" dirty="0" smtClean="0"/>
            <a:t>Headache</a:t>
          </a:r>
          <a:endParaRPr lang="en-US" dirty="0"/>
        </a:p>
      </dgm:t>
    </dgm:pt>
    <dgm:pt modelId="{82B5E1CA-FA48-4CC2-AA1C-44239267633F}" type="parTrans" cxnId="{51AC5B41-0E45-48F8-B066-3868AA17E16F}">
      <dgm:prSet/>
      <dgm:spPr/>
      <dgm:t>
        <a:bodyPr/>
        <a:lstStyle/>
        <a:p>
          <a:endParaRPr lang="en-US"/>
        </a:p>
      </dgm:t>
    </dgm:pt>
    <dgm:pt modelId="{10B6180A-CF07-49EA-B7DD-5710A36CF8DB}" type="sibTrans" cxnId="{51AC5B41-0E45-48F8-B066-3868AA17E16F}">
      <dgm:prSet/>
      <dgm:spPr/>
      <dgm:t>
        <a:bodyPr/>
        <a:lstStyle/>
        <a:p>
          <a:endParaRPr lang="en-US"/>
        </a:p>
      </dgm:t>
    </dgm:pt>
    <dgm:pt modelId="{F0488B76-4A50-491C-B537-FB02467DDE9B}">
      <dgm:prSet phldrT="[Text]"/>
      <dgm:spPr/>
      <dgm:t>
        <a:bodyPr/>
        <a:lstStyle/>
        <a:p>
          <a:r>
            <a:rPr lang="en-US" dirty="0" smtClean="0"/>
            <a:t>What to do</a:t>
          </a:r>
          <a:endParaRPr lang="en-US" dirty="0"/>
        </a:p>
      </dgm:t>
    </dgm:pt>
    <dgm:pt modelId="{0C600F65-9DE2-459A-8B13-81199FDA1147}" type="parTrans" cxnId="{F82F4199-F7AB-4EBE-B1A2-C99A6B83DA5E}">
      <dgm:prSet/>
      <dgm:spPr/>
      <dgm:t>
        <a:bodyPr/>
        <a:lstStyle/>
        <a:p>
          <a:endParaRPr lang="en-US"/>
        </a:p>
      </dgm:t>
    </dgm:pt>
    <dgm:pt modelId="{8197670B-E34E-45FD-BC5E-CA3C6E34EE4E}" type="sibTrans" cxnId="{F82F4199-F7AB-4EBE-B1A2-C99A6B83DA5E}">
      <dgm:prSet/>
      <dgm:spPr/>
      <dgm:t>
        <a:bodyPr/>
        <a:lstStyle/>
        <a:p>
          <a:endParaRPr lang="en-US"/>
        </a:p>
      </dgm:t>
    </dgm:pt>
    <dgm:pt modelId="{C2DD4EAA-D04B-4E2F-88ED-0E83056E069D}">
      <dgm:prSet phldrT="[Text]"/>
      <dgm:spPr/>
      <dgm:t>
        <a:bodyPr/>
        <a:lstStyle/>
        <a:p>
          <a:r>
            <a:rPr lang="en-US" dirty="0" smtClean="0"/>
            <a:t>CALL 9-1-1</a:t>
          </a:r>
          <a:endParaRPr lang="en-US" dirty="0"/>
        </a:p>
      </dgm:t>
    </dgm:pt>
    <dgm:pt modelId="{A656D566-C985-4BC7-84BD-F375C9F8D78E}" type="parTrans" cxnId="{68A3D60B-BBBA-420C-A05E-1AC4A00829A6}">
      <dgm:prSet/>
      <dgm:spPr/>
      <dgm:t>
        <a:bodyPr/>
        <a:lstStyle/>
        <a:p>
          <a:endParaRPr lang="en-US"/>
        </a:p>
      </dgm:t>
    </dgm:pt>
    <dgm:pt modelId="{6F497B64-0C80-4FC8-868D-61868A706D1B}" type="sibTrans" cxnId="{68A3D60B-BBBA-420C-A05E-1AC4A00829A6}">
      <dgm:prSet/>
      <dgm:spPr/>
      <dgm:t>
        <a:bodyPr/>
        <a:lstStyle/>
        <a:p>
          <a:endParaRPr lang="en-US"/>
        </a:p>
      </dgm:t>
    </dgm:pt>
    <dgm:pt modelId="{738F480F-59FA-4882-BB38-C49165CFC496}">
      <dgm:prSet phldrT="[Text]"/>
      <dgm:spPr/>
      <dgm:t>
        <a:bodyPr/>
        <a:lstStyle/>
        <a:p>
          <a:r>
            <a:rPr lang="en-US" dirty="0" smtClean="0"/>
            <a:t>No sweating</a:t>
          </a:r>
          <a:endParaRPr lang="en-US" dirty="0"/>
        </a:p>
      </dgm:t>
    </dgm:pt>
    <dgm:pt modelId="{B1276F54-F642-4DC7-BC4A-7C7871781D39}" type="parTrans" cxnId="{2A562D61-99AC-42A0-A35D-5C43EC29678E}">
      <dgm:prSet/>
      <dgm:spPr/>
      <dgm:t>
        <a:bodyPr/>
        <a:lstStyle/>
        <a:p>
          <a:endParaRPr lang="en-US"/>
        </a:p>
      </dgm:t>
    </dgm:pt>
    <dgm:pt modelId="{5C741481-77E8-4905-9D92-B770F3E491EE}" type="sibTrans" cxnId="{2A562D61-99AC-42A0-A35D-5C43EC29678E}">
      <dgm:prSet/>
      <dgm:spPr/>
      <dgm:t>
        <a:bodyPr/>
        <a:lstStyle/>
        <a:p>
          <a:endParaRPr lang="en-US"/>
        </a:p>
      </dgm:t>
    </dgm:pt>
    <dgm:pt modelId="{EABA30EC-745A-407C-8F33-D2F161886893}">
      <dgm:prSet phldrT="[Text]"/>
      <dgm:spPr/>
      <dgm:t>
        <a:bodyPr/>
        <a:lstStyle/>
        <a:p>
          <a:r>
            <a:rPr lang="en-US" dirty="0" smtClean="0"/>
            <a:t>Nausea or vomiting</a:t>
          </a:r>
          <a:endParaRPr lang="en-US" dirty="0"/>
        </a:p>
      </dgm:t>
    </dgm:pt>
    <dgm:pt modelId="{0E5947A0-D9C7-4B9C-996A-972E2EF72C78}" type="parTrans" cxnId="{9A437DFB-199E-4F0D-A0FB-D7F0719F50BD}">
      <dgm:prSet/>
      <dgm:spPr/>
      <dgm:t>
        <a:bodyPr/>
        <a:lstStyle/>
        <a:p>
          <a:endParaRPr lang="en-US"/>
        </a:p>
      </dgm:t>
    </dgm:pt>
    <dgm:pt modelId="{876A5565-A0D7-4AB7-9364-9DFF92944A4E}" type="sibTrans" cxnId="{9A437DFB-199E-4F0D-A0FB-D7F0719F50BD}">
      <dgm:prSet/>
      <dgm:spPr/>
      <dgm:t>
        <a:bodyPr/>
        <a:lstStyle/>
        <a:p>
          <a:endParaRPr lang="en-US"/>
        </a:p>
      </dgm:t>
    </dgm:pt>
    <dgm:pt modelId="{68EF5AFB-3B5C-4E42-99EA-74BAFFA9DFC3}">
      <dgm:prSet phldrT="[Text]"/>
      <dgm:spPr/>
      <dgm:t>
        <a:bodyPr/>
        <a:lstStyle/>
        <a:p>
          <a:r>
            <a:rPr lang="en-US" dirty="0" smtClean="0"/>
            <a:t>Rapid, strong pulse</a:t>
          </a:r>
          <a:endParaRPr lang="en-US" dirty="0"/>
        </a:p>
      </dgm:t>
    </dgm:pt>
    <dgm:pt modelId="{68606946-2A36-44D9-AB30-37F0B77D9507}" type="parTrans" cxnId="{7BB1B240-9EE8-4D3C-A50B-048D29051D89}">
      <dgm:prSet/>
      <dgm:spPr/>
      <dgm:t>
        <a:bodyPr/>
        <a:lstStyle/>
        <a:p>
          <a:endParaRPr lang="en-US"/>
        </a:p>
      </dgm:t>
    </dgm:pt>
    <dgm:pt modelId="{79D983A2-2922-4E07-AFD2-ECCAA7EB262B}" type="sibTrans" cxnId="{7BB1B240-9EE8-4D3C-A50B-048D29051D89}">
      <dgm:prSet/>
      <dgm:spPr/>
      <dgm:t>
        <a:bodyPr/>
        <a:lstStyle/>
        <a:p>
          <a:endParaRPr lang="en-US"/>
        </a:p>
      </dgm:t>
    </dgm:pt>
    <dgm:pt modelId="{4CB7A670-AC78-46B3-A599-41D323D150F2}">
      <dgm:prSet phldrT="[Text]"/>
      <dgm:spPr/>
      <dgm:t>
        <a:bodyPr/>
        <a:lstStyle/>
        <a:p>
          <a:r>
            <a:rPr lang="en-US" dirty="0" smtClean="0"/>
            <a:t>May lose consciousness</a:t>
          </a:r>
          <a:endParaRPr lang="en-US" dirty="0"/>
        </a:p>
      </dgm:t>
    </dgm:pt>
    <dgm:pt modelId="{400909EA-EA51-4066-B17C-BA8E03B5D2DC}" type="parTrans" cxnId="{8AA2110D-CCCF-44B4-B9AB-2FDDDA89BF67}">
      <dgm:prSet/>
      <dgm:spPr/>
      <dgm:t>
        <a:bodyPr/>
        <a:lstStyle/>
        <a:p>
          <a:endParaRPr lang="en-US"/>
        </a:p>
      </dgm:t>
    </dgm:pt>
    <dgm:pt modelId="{3BC7AF8A-2908-46B1-A748-F6167B0C0D6D}" type="sibTrans" cxnId="{8AA2110D-CCCF-44B4-B9AB-2FDDDA89BF67}">
      <dgm:prSet/>
      <dgm:spPr/>
      <dgm:t>
        <a:bodyPr/>
        <a:lstStyle/>
        <a:p>
          <a:endParaRPr lang="en-US"/>
        </a:p>
      </dgm:t>
    </dgm:pt>
    <dgm:pt modelId="{73A3DABD-D0B7-4775-845B-D9D121DE48A3}">
      <dgm:prSet phldrT="[Text]"/>
      <dgm:spPr/>
      <dgm:t>
        <a:bodyPr/>
        <a:lstStyle/>
        <a:p>
          <a:r>
            <a:rPr lang="en-US" dirty="0" smtClean="0"/>
            <a:t>DO NOT GIVE FLUIDS</a:t>
          </a:r>
          <a:endParaRPr lang="en-US" dirty="0"/>
        </a:p>
      </dgm:t>
    </dgm:pt>
    <dgm:pt modelId="{90A90D42-998A-4F37-8EFE-8D1BAF38A2EE}" type="parTrans" cxnId="{68AE0BF3-425B-4E5B-91EA-96D82EAD87D3}">
      <dgm:prSet/>
      <dgm:spPr/>
      <dgm:t>
        <a:bodyPr/>
        <a:lstStyle/>
        <a:p>
          <a:endParaRPr lang="en-US"/>
        </a:p>
      </dgm:t>
    </dgm:pt>
    <dgm:pt modelId="{00A9926D-9329-44C4-B0B3-ED97135D7159}" type="sibTrans" cxnId="{68AE0BF3-425B-4E5B-91EA-96D82EAD87D3}">
      <dgm:prSet/>
      <dgm:spPr/>
      <dgm:t>
        <a:bodyPr/>
        <a:lstStyle/>
        <a:p>
          <a:endParaRPr lang="en-US"/>
        </a:p>
      </dgm:t>
    </dgm:pt>
    <dgm:pt modelId="{86DDF3EB-B564-4952-BB7C-67C687BAA84E}">
      <dgm:prSet phldrT="[Text]"/>
      <dgm:spPr/>
      <dgm:t>
        <a:bodyPr/>
        <a:lstStyle/>
        <a:p>
          <a:endParaRPr lang="en-US" dirty="0"/>
        </a:p>
      </dgm:t>
    </dgm:pt>
    <dgm:pt modelId="{F21A9558-7EBF-4C3B-A29D-B75516E93D36}" type="parTrans" cxnId="{2863E748-BA9A-409E-8613-E766E19876B9}">
      <dgm:prSet/>
      <dgm:spPr/>
      <dgm:t>
        <a:bodyPr/>
        <a:lstStyle/>
        <a:p>
          <a:endParaRPr lang="en-US"/>
        </a:p>
      </dgm:t>
    </dgm:pt>
    <dgm:pt modelId="{72D68315-0EC2-47F5-84F4-13E7890EB960}" type="sibTrans" cxnId="{2863E748-BA9A-409E-8613-E766E19876B9}">
      <dgm:prSet/>
      <dgm:spPr/>
      <dgm:t>
        <a:bodyPr/>
        <a:lstStyle/>
        <a:p>
          <a:endParaRPr lang="en-US"/>
        </a:p>
      </dgm:t>
    </dgm:pt>
    <dgm:pt modelId="{83F150CF-8A26-4BF4-8518-449821056DA2}">
      <dgm:prSet phldrT="[Text]"/>
      <dgm:spPr/>
      <dgm:t>
        <a:bodyPr/>
        <a:lstStyle/>
        <a:p>
          <a:r>
            <a:rPr lang="en-US" dirty="0" smtClean="0"/>
            <a:t>Notify your supervisor</a:t>
          </a:r>
          <a:endParaRPr lang="en-US" dirty="0"/>
        </a:p>
      </dgm:t>
    </dgm:pt>
    <dgm:pt modelId="{50758F07-894F-4D59-9DC2-92252ECA335B}" type="parTrans" cxnId="{45AE5546-D36C-4B45-B5FD-F95ACEBEB023}">
      <dgm:prSet/>
      <dgm:spPr/>
      <dgm:t>
        <a:bodyPr/>
        <a:lstStyle/>
        <a:p>
          <a:endParaRPr lang="en-US"/>
        </a:p>
      </dgm:t>
    </dgm:pt>
    <dgm:pt modelId="{1B6F2570-0507-42B1-82FA-3F2154AB0864}" type="sibTrans" cxnId="{45AE5546-D36C-4B45-B5FD-F95ACEBEB023}">
      <dgm:prSet/>
      <dgm:spPr/>
      <dgm:t>
        <a:bodyPr/>
        <a:lstStyle/>
        <a:p>
          <a:endParaRPr lang="en-US"/>
        </a:p>
      </dgm:t>
    </dgm:pt>
    <dgm:pt modelId="{A9614FAB-437A-413C-9491-0F0562C4B1AA}">
      <dgm:prSet phldrT="[Text]"/>
      <dgm:spPr/>
      <dgm:t>
        <a:bodyPr/>
        <a:lstStyle/>
        <a:p>
          <a:r>
            <a:rPr lang="en-US" dirty="0" smtClean="0"/>
            <a:t>Move the person to a cooler area</a:t>
          </a:r>
          <a:endParaRPr lang="en-US" dirty="0"/>
        </a:p>
      </dgm:t>
    </dgm:pt>
    <dgm:pt modelId="{2354031D-0373-4A6B-9AB2-D9991187ED24}" type="parTrans" cxnId="{A3378007-8BB4-44A1-9ED3-40EE1FF73EB9}">
      <dgm:prSet/>
      <dgm:spPr/>
      <dgm:t>
        <a:bodyPr/>
        <a:lstStyle/>
        <a:p>
          <a:endParaRPr lang="en-US"/>
        </a:p>
      </dgm:t>
    </dgm:pt>
    <dgm:pt modelId="{C9E1D9A0-B58C-4204-AAB6-97552D8BFE19}" type="sibTrans" cxnId="{A3378007-8BB4-44A1-9ED3-40EE1FF73EB9}">
      <dgm:prSet/>
      <dgm:spPr/>
      <dgm:t>
        <a:bodyPr/>
        <a:lstStyle/>
        <a:p>
          <a:endParaRPr lang="en-US"/>
        </a:p>
      </dgm:t>
    </dgm:pt>
    <dgm:pt modelId="{50F6CA5E-E8C8-4D6C-AF96-DC9728515E51}" type="pres">
      <dgm:prSet presAssocID="{4C3E9B77-0680-449A-A07A-964952B5DF9F}" presName="Name0" presStyleCnt="0">
        <dgm:presLayoutVars>
          <dgm:dir/>
          <dgm:animLvl val="lvl"/>
          <dgm:resizeHandles val="exact"/>
        </dgm:presLayoutVars>
      </dgm:prSet>
      <dgm:spPr/>
      <dgm:t>
        <a:bodyPr/>
        <a:lstStyle/>
        <a:p>
          <a:endParaRPr lang="en-US"/>
        </a:p>
      </dgm:t>
    </dgm:pt>
    <dgm:pt modelId="{3B2858AB-0842-49B3-B1E1-473344605DF9}" type="pres">
      <dgm:prSet presAssocID="{6424C78E-3F24-415B-9E01-98B9BAE94F2C}" presName="linNode" presStyleCnt="0"/>
      <dgm:spPr/>
    </dgm:pt>
    <dgm:pt modelId="{AC7C7E25-567C-466A-8C13-127D07BC4BAD}" type="pres">
      <dgm:prSet presAssocID="{6424C78E-3F24-415B-9E01-98B9BAE94F2C}" presName="parTx" presStyleLbl="revTx" presStyleIdx="0" presStyleCnt="2">
        <dgm:presLayoutVars>
          <dgm:chMax val="1"/>
          <dgm:bulletEnabled val="1"/>
        </dgm:presLayoutVars>
      </dgm:prSet>
      <dgm:spPr/>
      <dgm:t>
        <a:bodyPr/>
        <a:lstStyle/>
        <a:p>
          <a:endParaRPr lang="en-US"/>
        </a:p>
      </dgm:t>
    </dgm:pt>
    <dgm:pt modelId="{213C9B6D-1B66-4440-A014-A96627498C62}" type="pres">
      <dgm:prSet presAssocID="{6424C78E-3F24-415B-9E01-98B9BAE94F2C}" presName="bracket" presStyleLbl="parChTrans1D1" presStyleIdx="0" presStyleCnt="2"/>
      <dgm:spPr/>
    </dgm:pt>
    <dgm:pt modelId="{C10CB3B5-98C9-4608-BA03-E18F6B0D3424}" type="pres">
      <dgm:prSet presAssocID="{6424C78E-3F24-415B-9E01-98B9BAE94F2C}" presName="spH" presStyleCnt="0"/>
      <dgm:spPr/>
    </dgm:pt>
    <dgm:pt modelId="{6842ED42-80F1-428C-88BB-84F45FFBA95A}" type="pres">
      <dgm:prSet presAssocID="{6424C78E-3F24-415B-9E01-98B9BAE94F2C}" presName="desTx" presStyleLbl="node1" presStyleIdx="0" presStyleCnt="2">
        <dgm:presLayoutVars>
          <dgm:bulletEnabled val="1"/>
        </dgm:presLayoutVars>
      </dgm:prSet>
      <dgm:spPr/>
      <dgm:t>
        <a:bodyPr/>
        <a:lstStyle/>
        <a:p>
          <a:endParaRPr lang="en-US"/>
        </a:p>
      </dgm:t>
    </dgm:pt>
    <dgm:pt modelId="{29BA9FE4-ED26-4AB3-9749-EC47F01ECFF6}" type="pres">
      <dgm:prSet presAssocID="{B4DF1443-FF38-42DA-81CA-69A36C85C923}" presName="spV" presStyleCnt="0"/>
      <dgm:spPr/>
    </dgm:pt>
    <dgm:pt modelId="{DFE27B7F-67D6-4CCC-B854-936908DC4B2E}" type="pres">
      <dgm:prSet presAssocID="{F0488B76-4A50-491C-B537-FB02467DDE9B}" presName="linNode" presStyleCnt="0"/>
      <dgm:spPr/>
    </dgm:pt>
    <dgm:pt modelId="{56AA7A33-7199-4861-BBD0-29C343669290}" type="pres">
      <dgm:prSet presAssocID="{F0488B76-4A50-491C-B537-FB02467DDE9B}" presName="parTx" presStyleLbl="revTx" presStyleIdx="1" presStyleCnt="2">
        <dgm:presLayoutVars>
          <dgm:chMax val="1"/>
          <dgm:bulletEnabled val="1"/>
        </dgm:presLayoutVars>
      </dgm:prSet>
      <dgm:spPr/>
      <dgm:t>
        <a:bodyPr/>
        <a:lstStyle/>
        <a:p>
          <a:endParaRPr lang="en-US"/>
        </a:p>
      </dgm:t>
    </dgm:pt>
    <dgm:pt modelId="{028F6DEB-FFCF-4C8B-930A-102C953B4455}" type="pres">
      <dgm:prSet presAssocID="{F0488B76-4A50-491C-B537-FB02467DDE9B}" presName="bracket" presStyleLbl="parChTrans1D1" presStyleIdx="1" presStyleCnt="2"/>
      <dgm:spPr/>
    </dgm:pt>
    <dgm:pt modelId="{22138C9B-5662-48A4-AB1A-507914A97E08}" type="pres">
      <dgm:prSet presAssocID="{F0488B76-4A50-491C-B537-FB02467DDE9B}" presName="spH" presStyleCnt="0"/>
      <dgm:spPr/>
    </dgm:pt>
    <dgm:pt modelId="{1CE0F8FD-B85E-432B-99D1-D283D0551BF9}" type="pres">
      <dgm:prSet presAssocID="{F0488B76-4A50-491C-B537-FB02467DDE9B}" presName="desTx" presStyleLbl="node1" presStyleIdx="1" presStyleCnt="2">
        <dgm:presLayoutVars>
          <dgm:bulletEnabled val="1"/>
        </dgm:presLayoutVars>
      </dgm:prSet>
      <dgm:spPr/>
      <dgm:t>
        <a:bodyPr/>
        <a:lstStyle/>
        <a:p>
          <a:endParaRPr lang="en-US"/>
        </a:p>
      </dgm:t>
    </dgm:pt>
  </dgm:ptLst>
  <dgm:cxnLst>
    <dgm:cxn modelId="{A3378007-8BB4-44A1-9ED3-40EE1FF73EB9}" srcId="{F0488B76-4A50-491C-B537-FB02467DDE9B}" destId="{A9614FAB-437A-413C-9491-0F0562C4B1AA}" srcOrd="2" destOrd="0" parTransId="{2354031D-0373-4A6B-9AB2-D9991187ED24}" sibTransId="{C9E1D9A0-B58C-4204-AAB6-97552D8BFE19}"/>
    <dgm:cxn modelId="{45AE5546-D36C-4B45-B5FD-F95ACEBEB023}" srcId="{F0488B76-4A50-491C-B537-FB02467DDE9B}" destId="{83F150CF-8A26-4BF4-8518-449821056DA2}" srcOrd="1" destOrd="0" parTransId="{50758F07-894F-4D59-9DC2-92252ECA335B}" sibTransId="{1B6F2570-0507-42B1-82FA-3F2154AB0864}"/>
    <dgm:cxn modelId="{39F2E44E-A845-4A51-A737-BC3F5A1B79D1}" type="presOf" srcId="{C116CE12-7FEC-4DB2-92F4-26BDB9506E92}" destId="{6842ED42-80F1-428C-88BB-84F45FFBA95A}" srcOrd="0" destOrd="0" presId="urn:diagrams.loki3.com/BracketList"/>
    <dgm:cxn modelId="{68A3D60B-BBBA-420C-A05E-1AC4A00829A6}" srcId="{F0488B76-4A50-491C-B537-FB02467DDE9B}" destId="{C2DD4EAA-D04B-4E2F-88ED-0E83056E069D}" srcOrd="0" destOrd="0" parTransId="{A656D566-C985-4BC7-84BD-F375C9F8D78E}" sibTransId="{6F497B64-0C80-4FC8-868D-61868A706D1B}"/>
    <dgm:cxn modelId="{51AC5B41-0E45-48F8-B066-3868AA17E16F}" srcId="{6424C78E-3F24-415B-9E01-98B9BAE94F2C}" destId="{C116CE12-7FEC-4DB2-92F4-26BDB9506E92}" srcOrd="0" destOrd="0" parTransId="{82B5E1CA-FA48-4CC2-AA1C-44239267633F}" sibTransId="{10B6180A-CF07-49EA-B7DD-5710A36CF8DB}"/>
    <dgm:cxn modelId="{2A562D61-99AC-42A0-A35D-5C43EC29678E}" srcId="{6424C78E-3F24-415B-9E01-98B9BAE94F2C}" destId="{738F480F-59FA-4882-BB38-C49165CFC496}" srcOrd="1" destOrd="0" parTransId="{B1276F54-F642-4DC7-BC4A-7C7871781D39}" sibTransId="{5C741481-77E8-4905-9D92-B770F3E491EE}"/>
    <dgm:cxn modelId="{5B0F88B8-4A4F-481A-B7A3-29B2BD5186AC}" type="presOf" srcId="{4C3E9B77-0680-449A-A07A-964952B5DF9F}" destId="{50F6CA5E-E8C8-4D6C-AF96-DC9728515E51}" srcOrd="0" destOrd="0" presId="urn:diagrams.loki3.com/BracketList"/>
    <dgm:cxn modelId="{17E5D693-1A22-4073-AD2E-730766BDCF31}" type="presOf" srcId="{A9614FAB-437A-413C-9491-0F0562C4B1AA}" destId="{1CE0F8FD-B85E-432B-99D1-D283D0551BF9}" srcOrd="0" destOrd="2" presId="urn:diagrams.loki3.com/BracketList"/>
    <dgm:cxn modelId="{D3AC3AEA-57FA-46D9-899C-2F45E71187E0}" type="presOf" srcId="{68EF5AFB-3B5C-4E42-99EA-74BAFFA9DFC3}" destId="{6842ED42-80F1-428C-88BB-84F45FFBA95A}" srcOrd="0" destOrd="3" presId="urn:diagrams.loki3.com/BracketList"/>
    <dgm:cxn modelId="{0669488B-19AD-4330-948C-21F99AC52845}" type="presOf" srcId="{6424C78E-3F24-415B-9E01-98B9BAE94F2C}" destId="{AC7C7E25-567C-466A-8C13-127D07BC4BAD}" srcOrd="0" destOrd="0" presId="urn:diagrams.loki3.com/BracketList"/>
    <dgm:cxn modelId="{20B45B56-AB91-47DD-ADB2-0DDFC90AC7B4}" type="presOf" srcId="{4CB7A670-AC78-46B3-A599-41D323D150F2}" destId="{6842ED42-80F1-428C-88BB-84F45FFBA95A}" srcOrd="0" destOrd="4" presId="urn:diagrams.loki3.com/BracketList"/>
    <dgm:cxn modelId="{F79B4106-E9C5-445D-A1EC-4510C2A1F1BB}" type="presOf" srcId="{EABA30EC-745A-407C-8F33-D2F161886893}" destId="{6842ED42-80F1-428C-88BB-84F45FFBA95A}" srcOrd="0" destOrd="2" presId="urn:diagrams.loki3.com/BracketList"/>
    <dgm:cxn modelId="{9A437DFB-199E-4F0D-A0FB-D7F0719F50BD}" srcId="{6424C78E-3F24-415B-9E01-98B9BAE94F2C}" destId="{EABA30EC-745A-407C-8F33-D2F161886893}" srcOrd="2" destOrd="0" parTransId="{0E5947A0-D9C7-4B9C-996A-972E2EF72C78}" sibTransId="{876A5565-A0D7-4AB7-9364-9DFF92944A4E}"/>
    <dgm:cxn modelId="{7488A084-0CC6-4161-8C57-C4114522DCF7}" type="presOf" srcId="{C2DD4EAA-D04B-4E2F-88ED-0E83056E069D}" destId="{1CE0F8FD-B85E-432B-99D1-D283D0551BF9}" srcOrd="0" destOrd="0" presId="urn:diagrams.loki3.com/BracketList"/>
    <dgm:cxn modelId="{69D0A441-E22D-42BE-AC3D-27A22572C66C}" srcId="{4C3E9B77-0680-449A-A07A-964952B5DF9F}" destId="{6424C78E-3F24-415B-9E01-98B9BAE94F2C}" srcOrd="0" destOrd="0" parTransId="{D597F379-C36F-4433-BD20-323182CF26F2}" sibTransId="{B4DF1443-FF38-42DA-81CA-69A36C85C923}"/>
    <dgm:cxn modelId="{2863E748-BA9A-409E-8613-E766E19876B9}" srcId="{F0488B76-4A50-491C-B537-FB02467DDE9B}" destId="{86DDF3EB-B564-4952-BB7C-67C687BAA84E}" srcOrd="4" destOrd="0" parTransId="{F21A9558-7EBF-4C3B-A29D-B75516E93D36}" sibTransId="{72D68315-0EC2-47F5-84F4-13E7890EB960}"/>
    <dgm:cxn modelId="{F82F4199-F7AB-4EBE-B1A2-C99A6B83DA5E}" srcId="{4C3E9B77-0680-449A-A07A-964952B5DF9F}" destId="{F0488B76-4A50-491C-B537-FB02467DDE9B}" srcOrd="1" destOrd="0" parTransId="{0C600F65-9DE2-459A-8B13-81199FDA1147}" sibTransId="{8197670B-E34E-45FD-BC5E-CA3C6E34EE4E}"/>
    <dgm:cxn modelId="{7BB1B240-9EE8-4D3C-A50B-048D29051D89}" srcId="{6424C78E-3F24-415B-9E01-98B9BAE94F2C}" destId="{68EF5AFB-3B5C-4E42-99EA-74BAFFA9DFC3}" srcOrd="3" destOrd="0" parTransId="{68606946-2A36-44D9-AB30-37F0B77D9507}" sibTransId="{79D983A2-2922-4E07-AFD2-ECCAA7EB262B}"/>
    <dgm:cxn modelId="{33EE25A7-D773-4659-9482-8884952E76D3}" type="presOf" srcId="{73A3DABD-D0B7-4775-845B-D9D121DE48A3}" destId="{1CE0F8FD-B85E-432B-99D1-D283D0551BF9}" srcOrd="0" destOrd="3" presId="urn:diagrams.loki3.com/BracketList"/>
    <dgm:cxn modelId="{2C58F057-ADAF-49E8-A33A-F268017ABA0F}" type="presOf" srcId="{F0488B76-4A50-491C-B537-FB02467DDE9B}" destId="{56AA7A33-7199-4861-BBD0-29C343669290}" srcOrd="0" destOrd="0" presId="urn:diagrams.loki3.com/BracketList"/>
    <dgm:cxn modelId="{43C2810C-2329-429B-9FBD-62B710326DAB}" type="presOf" srcId="{738F480F-59FA-4882-BB38-C49165CFC496}" destId="{6842ED42-80F1-428C-88BB-84F45FFBA95A}" srcOrd="0" destOrd="1" presId="urn:diagrams.loki3.com/BracketList"/>
    <dgm:cxn modelId="{8E68E60E-0E99-4BE3-B11D-A986E6301CF1}" type="presOf" srcId="{83F150CF-8A26-4BF4-8518-449821056DA2}" destId="{1CE0F8FD-B85E-432B-99D1-D283D0551BF9}" srcOrd="0" destOrd="1" presId="urn:diagrams.loki3.com/BracketList"/>
    <dgm:cxn modelId="{8AA2110D-CCCF-44B4-B9AB-2FDDDA89BF67}" srcId="{6424C78E-3F24-415B-9E01-98B9BAE94F2C}" destId="{4CB7A670-AC78-46B3-A599-41D323D150F2}" srcOrd="4" destOrd="0" parTransId="{400909EA-EA51-4066-B17C-BA8E03B5D2DC}" sibTransId="{3BC7AF8A-2908-46B1-A748-F6167B0C0D6D}"/>
    <dgm:cxn modelId="{F1CEDB4F-CC9D-4122-81AB-DDB0B9DAE8EF}" type="presOf" srcId="{86DDF3EB-B564-4952-BB7C-67C687BAA84E}" destId="{1CE0F8FD-B85E-432B-99D1-D283D0551BF9}" srcOrd="0" destOrd="4" presId="urn:diagrams.loki3.com/BracketList"/>
    <dgm:cxn modelId="{68AE0BF3-425B-4E5B-91EA-96D82EAD87D3}" srcId="{F0488B76-4A50-491C-B537-FB02467DDE9B}" destId="{73A3DABD-D0B7-4775-845B-D9D121DE48A3}" srcOrd="3" destOrd="0" parTransId="{90A90D42-998A-4F37-8EFE-8D1BAF38A2EE}" sibTransId="{00A9926D-9329-44C4-B0B3-ED97135D7159}"/>
    <dgm:cxn modelId="{B9338B55-8C2B-44AF-BC84-C90F5F968EAD}" type="presParOf" srcId="{50F6CA5E-E8C8-4D6C-AF96-DC9728515E51}" destId="{3B2858AB-0842-49B3-B1E1-473344605DF9}" srcOrd="0" destOrd="0" presId="urn:diagrams.loki3.com/BracketList"/>
    <dgm:cxn modelId="{9A040D8A-847A-4252-8D0B-6ED7205D2FCE}" type="presParOf" srcId="{3B2858AB-0842-49B3-B1E1-473344605DF9}" destId="{AC7C7E25-567C-466A-8C13-127D07BC4BAD}" srcOrd="0" destOrd="0" presId="urn:diagrams.loki3.com/BracketList"/>
    <dgm:cxn modelId="{309EDF6B-6939-4F02-929B-DB2867390D88}" type="presParOf" srcId="{3B2858AB-0842-49B3-B1E1-473344605DF9}" destId="{213C9B6D-1B66-4440-A014-A96627498C62}" srcOrd="1" destOrd="0" presId="urn:diagrams.loki3.com/BracketList"/>
    <dgm:cxn modelId="{F4C7817B-FB8C-44E6-9880-99F56E99D241}" type="presParOf" srcId="{3B2858AB-0842-49B3-B1E1-473344605DF9}" destId="{C10CB3B5-98C9-4608-BA03-E18F6B0D3424}" srcOrd="2" destOrd="0" presId="urn:diagrams.loki3.com/BracketList"/>
    <dgm:cxn modelId="{2D2E3403-EBDC-489D-A672-819B96715A62}" type="presParOf" srcId="{3B2858AB-0842-49B3-B1E1-473344605DF9}" destId="{6842ED42-80F1-428C-88BB-84F45FFBA95A}" srcOrd="3" destOrd="0" presId="urn:diagrams.loki3.com/BracketList"/>
    <dgm:cxn modelId="{0F3CC95F-922C-4C4D-BA8C-8E21AC66E6D7}" type="presParOf" srcId="{50F6CA5E-E8C8-4D6C-AF96-DC9728515E51}" destId="{29BA9FE4-ED26-4AB3-9749-EC47F01ECFF6}" srcOrd="1" destOrd="0" presId="urn:diagrams.loki3.com/BracketList"/>
    <dgm:cxn modelId="{760DDDE3-6AA7-4E43-A1AD-4C98C4EA7E54}" type="presParOf" srcId="{50F6CA5E-E8C8-4D6C-AF96-DC9728515E51}" destId="{DFE27B7F-67D6-4CCC-B854-936908DC4B2E}" srcOrd="2" destOrd="0" presId="urn:diagrams.loki3.com/BracketList"/>
    <dgm:cxn modelId="{F427BBB8-9AE3-44E3-A986-CB995C21527D}" type="presParOf" srcId="{DFE27B7F-67D6-4CCC-B854-936908DC4B2E}" destId="{56AA7A33-7199-4861-BBD0-29C343669290}" srcOrd="0" destOrd="0" presId="urn:diagrams.loki3.com/BracketList"/>
    <dgm:cxn modelId="{2DC10207-C294-4CEB-8DA0-F8A547F51714}" type="presParOf" srcId="{DFE27B7F-67D6-4CCC-B854-936908DC4B2E}" destId="{028F6DEB-FFCF-4C8B-930A-102C953B4455}" srcOrd="1" destOrd="0" presId="urn:diagrams.loki3.com/BracketList"/>
    <dgm:cxn modelId="{36056EE0-E497-410E-8295-FB40A4A687C2}" type="presParOf" srcId="{DFE27B7F-67D6-4CCC-B854-936908DC4B2E}" destId="{22138C9B-5662-48A4-AB1A-507914A97E08}" srcOrd="2" destOrd="0" presId="urn:diagrams.loki3.com/BracketList"/>
    <dgm:cxn modelId="{FCE79683-C2B5-4CF8-81C4-CD7F5E619416}" type="presParOf" srcId="{DFE27B7F-67D6-4CCC-B854-936908DC4B2E}" destId="{1CE0F8FD-B85E-432B-99D1-D283D0551BF9}"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F29B84-7EB4-4132-9C3B-5F1518640DC0}"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561B83A2-AE2E-4ED8-8D0C-B08A9D494A32}">
      <dgm:prSet phldrT="[Text]"/>
      <dgm:spPr/>
      <dgm:t>
        <a:bodyPr/>
        <a:lstStyle/>
        <a:p>
          <a:r>
            <a:rPr lang="en-US" dirty="0" smtClean="0"/>
            <a:t>Safety Hazards</a:t>
          </a:r>
          <a:endParaRPr lang="en-US" dirty="0"/>
        </a:p>
      </dgm:t>
    </dgm:pt>
    <dgm:pt modelId="{558913A9-B0F4-490D-BA51-88EA2914B685}" type="parTrans" cxnId="{01557123-B166-4271-962D-1C4C3712F995}">
      <dgm:prSet/>
      <dgm:spPr/>
      <dgm:t>
        <a:bodyPr/>
        <a:lstStyle/>
        <a:p>
          <a:endParaRPr lang="en-US"/>
        </a:p>
      </dgm:t>
    </dgm:pt>
    <dgm:pt modelId="{5F85F791-A148-44AD-A0DD-6BE8B8CD34DC}" type="sibTrans" cxnId="{01557123-B166-4271-962D-1C4C3712F995}">
      <dgm:prSet/>
      <dgm:spPr/>
      <dgm:t>
        <a:bodyPr/>
        <a:lstStyle/>
        <a:p>
          <a:endParaRPr lang="en-US"/>
        </a:p>
      </dgm:t>
    </dgm:pt>
    <dgm:pt modelId="{74CCFB12-2689-4F2E-9694-21D1D78A4F51}" type="asst">
      <dgm:prSet phldrT="[Text]"/>
      <dgm:spPr/>
      <dgm:t>
        <a:bodyPr/>
        <a:lstStyle/>
        <a:p>
          <a:r>
            <a:rPr lang="en-US" dirty="0" smtClean="0"/>
            <a:t>Carelessness</a:t>
          </a:r>
          <a:endParaRPr lang="en-US" dirty="0"/>
        </a:p>
      </dgm:t>
    </dgm:pt>
    <dgm:pt modelId="{0AA54405-0259-41F7-9BE7-8E3DC50B9593}" type="parTrans" cxnId="{547F179F-9944-4001-BEDD-C04C1755F462}">
      <dgm:prSet/>
      <dgm:spPr/>
      <dgm:t>
        <a:bodyPr/>
        <a:lstStyle/>
        <a:p>
          <a:endParaRPr lang="en-US"/>
        </a:p>
      </dgm:t>
    </dgm:pt>
    <dgm:pt modelId="{6BFA90EE-2D64-4397-8058-F7CB59386D5E}" type="sibTrans" cxnId="{547F179F-9944-4001-BEDD-C04C1755F462}">
      <dgm:prSet/>
      <dgm:spPr/>
      <dgm:t>
        <a:bodyPr/>
        <a:lstStyle/>
        <a:p>
          <a:endParaRPr lang="en-US"/>
        </a:p>
      </dgm:t>
    </dgm:pt>
    <dgm:pt modelId="{9D84E027-4CC7-4511-8E7E-58DD26787871}">
      <dgm:prSet phldrT="[Text]"/>
      <dgm:spPr/>
      <dgm:t>
        <a:bodyPr/>
        <a:lstStyle/>
        <a:p>
          <a:r>
            <a:rPr lang="en-US" dirty="0" smtClean="0"/>
            <a:t>Fatigue</a:t>
          </a:r>
          <a:endParaRPr lang="en-US" dirty="0"/>
        </a:p>
      </dgm:t>
    </dgm:pt>
    <dgm:pt modelId="{90B3940C-0C5E-4689-96E5-533E99E457A6}" type="parTrans" cxnId="{F919FC46-4813-44D1-BAE7-0053BCCA18AE}">
      <dgm:prSet/>
      <dgm:spPr/>
      <dgm:t>
        <a:bodyPr/>
        <a:lstStyle/>
        <a:p>
          <a:endParaRPr lang="en-US"/>
        </a:p>
      </dgm:t>
    </dgm:pt>
    <dgm:pt modelId="{72D84331-3750-484C-A531-336D6366CFA2}" type="sibTrans" cxnId="{F919FC46-4813-44D1-BAE7-0053BCCA18AE}">
      <dgm:prSet/>
      <dgm:spPr/>
      <dgm:t>
        <a:bodyPr/>
        <a:lstStyle/>
        <a:p>
          <a:endParaRPr lang="en-US"/>
        </a:p>
      </dgm:t>
    </dgm:pt>
    <dgm:pt modelId="{4EE4A6C4-96C5-4AC9-9FB7-3EA1D3C6C36D}">
      <dgm:prSet phldrT="[Text]"/>
      <dgm:spPr/>
      <dgm:t>
        <a:bodyPr/>
        <a:lstStyle/>
        <a:p>
          <a:r>
            <a:rPr lang="en-US" dirty="0" smtClean="0"/>
            <a:t>Loss of concentration</a:t>
          </a:r>
          <a:endParaRPr lang="en-US" dirty="0"/>
        </a:p>
      </dgm:t>
    </dgm:pt>
    <dgm:pt modelId="{534AD300-538A-457D-8C97-59C5EC2AFA8D}" type="parTrans" cxnId="{B0147D4D-339A-4BA2-898B-67F58BE3439B}">
      <dgm:prSet/>
      <dgm:spPr/>
      <dgm:t>
        <a:bodyPr/>
        <a:lstStyle/>
        <a:p>
          <a:endParaRPr lang="en-US"/>
        </a:p>
      </dgm:t>
    </dgm:pt>
    <dgm:pt modelId="{38535A22-7A21-4663-9EF6-9066F8F2550E}" type="sibTrans" cxnId="{B0147D4D-339A-4BA2-898B-67F58BE3439B}">
      <dgm:prSet/>
      <dgm:spPr/>
      <dgm:t>
        <a:bodyPr/>
        <a:lstStyle/>
        <a:p>
          <a:endParaRPr lang="en-US"/>
        </a:p>
      </dgm:t>
    </dgm:pt>
    <dgm:pt modelId="{3B422B23-6847-4B4C-9CB8-EDC50723FFC3}">
      <dgm:prSet phldrT="[Text]"/>
      <dgm:spPr/>
      <dgm:t>
        <a:bodyPr/>
        <a:lstStyle/>
        <a:p>
          <a:r>
            <a:rPr lang="en-US" dirty="0" smtClean="0"/>
            <a:t>Impaired mental capacity</a:t>
          </a:r>
          <a:endParaRPr lang="en-US" dirty="0"/>
        </a:p>
      </dgm:t>
    </dgm:pt>
    <dgm:pt modelId="{54CB9E17-DFB2-4145-B9FA-8DA9B5E702A3}" type="parTrans" cxnId="{3E3A0330-336A-4482-8102-D4321EB97115}">
      <dgm:prSet/>
      <dgm:spPr/>
      <dgm:t>
        <a:bodyPr/>
        <a:lstStyle/>
        <a:p>
          <a:endParaRPr lang="en-US"/>
        </a:p>
      </dgm:t>
    </dgm:pt>
    <dgm:pt modelId="{CA48B182-E848-4494-A22A-BCED526AEA2E}" type="sibTrans" cxnId="{3E3A0330-336A-4482-8102-D4321EB97115}">
      <dgm:prSet/>
      <dgm:spPr/>
      <dgm:t>
        <a:bodyPr/>
        <a:lstStyle/>
        <a:p>
          <a:endParaRPr lang="en-US"/>
        </a:p>
      </dgm:t>
    </dgm:pt>
    <dgm:pt modelId="{0F191411-11AF-468A-B565-72C1AE6CBF02}">
      <dgm:prSet phldrT="[Text]"/>
      <dgm:spPr/>
      <dgm:t>
        <a:bodyPr/>
        <a:lstStyle/>
        <a:p>
          <a:r>
            <a:rPr lang="en-US" dirty="0" smtClean="0"/>
            <a:t>Inability to make decision</a:t>
          </a:r>
          <a:endParaRPr lang="en-US" dirty="0"/>
        </a:p>
      </dgm:t>
    </dgm:pt>
    <dgm:pt modelId="{147CE162-6E60-435F-B592-31662EEE0ACA}" type="parTrans" cxnId="{B5B1EB32-3312-4964-8B7C-8A0A5E94C897}">
      <dgm:prSet/>
      <dgm:spPr/>
      <dgm:t>
        <a:bodyPr/>
        <a:lstStyle/>
        <a:p>
          <a:endParaRPr lang="en-US"/>
        </a:p>
      </dgm:t>
    </dgm:pt>
    <dgm:pt modelId="{5EF76CAF-1514-476C-AF20-8960F99736A6}" type="sibTrans" cxnId="{B5B1EB32-3312-4964-8B7C-8A0A5E94C897}">
      <dgm:prSet/>
      <dgm:spPr/>
      <dgm:t>
        <a:bodyPr/>
        <a:lstStyle/>
        <a:p>
          <a:endParaRPr lang="en-US"/>
        </a:p>
      </dgm:t>
    </dgm:pt>
    <dgm:pt modelId="{4AC2A08F-1EE1-4A84-A81C-C8E059CA2290}">
      <dgm:prSet phldrT="[Text]"/>
      <dgm:spPr/>
      <dgm:t>
        <a:bodyPr/>
        <a:lstStyle/>
        <a:p>
          <a:r>
            <a:rPr lang="en-US" dirty="0" smtClean="0"/>
            <a:t>Misapplication of PPE</a:t>
          </a:r>
          <a:endParaRPr lang="en-US" dirty="0"/>
        </a:p>
      </dgm:t>
    </dgm:pt>
    <dgm:pt modelId="{A570F657-8680-46FC-B0C5-C158664B7FFB}" type="parTrans" cxnId="{80460A76-8A49-49D4-BEDF-72879741708E}">
      <dgm:prSet/>
      <dgm:spPr/>
      <dgm:t>
        <a:bodyPr/>
        <a:lstStyle/>
        <a:p>
          <a:endParaRPr lang="en-US"/>
        </a:p>
      </dgm:t>
    </dgm:pt>
    <dgm:pt modelId="{5C35FDD7-906B-4A24-84A8-5F1337ACBB1A}" type="sibTrans" cxnId="{80460A76-8A49-49D4-BEDF-72879741708E}">
      <dgm:prSet/>
      <dgm:spPr/>
      <dgm:t>
        <a:bodyPr/>
        <a:lstStyle/>
        <a:p>
          <a:endParaRPr lang="en-US"/>
        </a:p>
      </dgm:t>
    </dgm:pt>
    <dgm:pt modelId="{E3AB6659-A57B-49D6-9F3C-A7FBD980A1DC}" type="pres">
      <dgm:prSet presAssocID="{4FF29B84-7EB4-4132-9C3B-5F1518640DC0}" presName="hierChild1" presStyleCnt="0">
        <dgm:presLayoutVars>
          <dgm:orgChart val="1"/>
          <dgm:chPref val="1"/>
          <dgm:dir/>
          <dgm:animOne val="branch"/>
          <dgm:animLvl val="lvl"/>
          <dgm:resizeHandles/>
        </dgm:presLayoutVars>
      </dgm:prSet>
      <dgm:spPr/>
      <dgm:t>
        <a:bodyPr/>
        <a:lstStyle/>
        <a:p>
          <a:endParaRPr lang="en-US"/>
        </a:p>
      </dgm:t>
    </dgm:pt>
    <dgm:pt modelId="{6020B982-63F5-4D82-BDE2-EFBAFE4B1AED}" type="pres">
      <dgm:prSet presAssocID="{561B83A2-AE2E-4ED8-8D0C-B08A9D494A32}" presName="hierRoot1" presStyleCnt="0">
        <dgm:presLayoutVars>
          <dgm:hierBranch val="init"/>
        </dgm:presLayoutVars>
      </dgm:prSet>
      <dgm:spPr/>
    </dgm:pt>
    <dgm:pt modelId="{F3150A68-E12F-48B1-9AC8-F3DE491167A1}" type="pres">
      <dgm:prSet presAssocID="{561B83A2-AE2E-4ED8-8D0C-B08A9D494A32}" presName="rootComposite1" presStyleCnt="0"/>
      <dgm:spPr/>
    </dgm:pt>
    <dgm:pt modelId="{EA7DECF5-C760-4CBA-95B8-3A6C6AFA7764}" type="pres">
      <dgm:prSet presAssocID="{561B83A2-AE2E-4ED8-8D0C-B08A9D494A32}" presName="rootText1" presStyleLbl="node0" presStyleIdx="0" presStyleCnt="1" custScaleX="314748" custScaleY="96846">
        <dgm:presLayoutVars>
          <dgm:chPref val="3"/>
        </dgm:presLayoutVars>
      </dgm:prSet>
      <dgm:spPr/>
      <dgm:t>
        <a:bodyPr/>
        <a:lstStyle/>
        <a:p>
          <a:endParaRPr lang="en-US"/>
        </a:p>
      </dgm:t>
    </dgm:pt>
    <dgm:pt modelId="{1BC475C4-D30D-4BC0-A593-44AD5F06EA5A}" type="pres">
      <dgm:prSet presAssocID="{561B83A2-AE2E-4ED8-8D0C-B08A9D494A32}" presName="rootConnector1" presStyleLbl="node1" presStyleIdx="0" presStyleCnt="0"/>
      <dgm:spPr/>
      <dgm:t>
        <a:bodyPr/>
        <a:lstStyle/>
        <a:p>
          <a:endParaRPr lang="en-US"/>
        </a:p>
      </dgm:t>
    </dgm:pt>
    <dgm:pt modelId="{DFD3AB8D-12D3-4788-A1B0-0B1F3C027F10}" type="pres">
      <dgm:prSet presAssocID="{561B83A2-AE2E-4ED8-8D0C-B08A9D494A32}" presName="hierChild2" presStyleCnt="0"/>
      <dgm:spPr/>
    </dgm:pt>
    <dgm:pt modelId="{1DA26FE2-C7E4-4402-A4C7-6D16984E1099}" type="pres">
      <dgm:prSet presAssocID="{90B3940C-0C5E-4689-96E5-533E99E457A6}" presName="Name37" presStyleLbl="parChTrans1D2" presStyleIdx="0" presStyleCnt="6"/>
      <dgm:spPr/>
      <dgm:t>
        <a:bodyPr/>
        <a:lstStyle/>
        <a:p>
          <a:endParaRPr lang="en-US"/>
        </a:p>
      </dgm:t>
    </dgm:pt>
    <dgm:pt modelId="{504DA33B-4AC1-4B60-8F14-615094280FED}" type="pres">
      <dgm:prSet presAssocID="{9D84E027-4CC7-4511-8E7E-58DD26787871}" presName="hierRoot2" presStyleCnt="0">
        <dgm:presLayoutVars>
          <dgm:hierBranch val="init"/>
        </dgm:presLayoutVars>
      </dgm:prSet>
      <dgm:spPr/>
    </dgm:pt>
    <dgm:pt modelId="{F0BFF1CC-AD8D-431E-B419-D0C6FD03F6F7}" type="pres">
      <dgm:prSet presAssocID="{9D84E027-4CC7-4511-8E7E-58DD26787871}" presName="rootComposite" presStyleCnt="0"/>
      <dgm:spPr/>
    </dgm:pt>
    <dgm:pt modelId="{1C1E7B76-F507-4E67-B2B5-B70041D908C2}" type="pres">
      <dgm:prSet presAssocID="{9D84E027-4CC7-4511-8E7E-58DD26787871}" presName="rootText" presStyleLbl="node2" presStyleIdx="0" presStyleCnt="5">
        <dgm:presLayoutVars>
          <dgm:chPref val="3"/>
        </dgm:presLayoutVars>
      </dgm:prSet>
      <dgm:spPr/>
      <dgm:t>
        <a:bodyPr/>
        <a:lstStyle/>
        <a:p>
          <a:endParaRPr lang="en-US"/>
        </a:p>
      </dgm:t>
    </dgm:pt>
    <dgm:pt modelId="{36460229-C05F-462E-BC12-250344B3913B}" type="pres">
      <dgm:prSet presAssocID="{9D84E027-4CC7-4511-8E7E-58DD26787871}" presName="rootConnector" presStyleLbl="node2" presStyleIdx="0" presStyleCnt="5"/>
      <dgm:spPr/>
      <dgm:t>
        <a:bodyPr/>
        <a:lstStyle/>
        <a:p>
          <a:endParaRPr lang="en-US"/>
        </a:p>
      </dgm:t>
    </dgm:pt>
    <dgm:pt modelId="{3E9042CD-269D-4533-B8E5-CF7320BB9CBE}" type="pres">
      <dgm:prSet presAssocID="{9D84E027-4CC7-4511-8E7E-58DD26787871}" presName="hierChild4" presStyleCnt="0"/>
      <dgm:spPr/>
    </dgm:pt>
    <dgm:pt modelId="{581B7189-4823-49DE-BC8A-8253CF3D24DB}" type="pres">
      <dgm:prSet presAssocID="{9D84E027-4CC7-4511-8E7E-58DD26787871}" presName="hierChild5" presStyleCnt="0"/>
      <dgm:spPr/>
    </dgm:pt>
    <dgm:pt modelId="{C3B9186B-8C24-4D14-B731-5A5171FBE7DB}" type="pres">
      <dgm:prSet presAssocID="{534AD300-538A-457D-8C97-59C5EC2AFA8D}" presName="Name37" presStyleLbl="parChTrans1D2" presStyleIdx="1" presStyleCnt="6"/>
      <dgm:spPr/>
      <dgm:t>
        <a:bodyPr/>
        <a:lstStyle/>
        <a:p>
          <a:endParaRPr lang="en-US"/>
        </a:p>
      </dgm:t>
    </dgm:pt>
    <dgm:pt modelId="{7CC143FC-2671-4056-B6C9-DE638184863F}" type="pres">
      <dgm:prSet presAssocID="{4EE4A6C4-96C5-4AC9-9FB7-3EA1D3C6C36D}" presName="hierRoot2" presStyleCnt="0">
        <dgm:presLayoutVars>
          <dgm:hierBranch val="init"/>
        </dgm:presLayoutVars>
      </dgm:prSet>
      <dgm:spPr/>
    </dgm:pt>
    <dgm:pt modelId="{C1F86F32-3C94-4ED4-8137-EE969D9EAE06}" type="pres">
      <dgm:prSet presAssocID="{4EE4A6C4-96C5-4AC9-9FB7-3EA1D3C6C36D}" presName="rootComposite" presStyleCnt="0"/>
      <dgm:spPr/>
    </dgm:pt>
    <dgm:pt modelId="{6EA0FCE7-4AAD-474F-A4EE-5EE4D71FA76E}" type="pres">
      <dgm:prSet presAssocID="{4EE4A6C4-96C5-4AC9-9FB7-3EA1D3C6C36D}" presName="rootText" presStyleLbl="node2" presStyleIdx="1" presStyleCnt="5">
        <dgm:presLayoutVars>
          <dgm:chPref val="3"/>
        </dgm:presLayoutVars>
      </dgm:prSet>
      <dgm:spPr/>
      <dgm:t>
        <a:bodyPr/>
        <a:lstStyle/>
        <a:p>
          <a:endParaRPr lang="en-US"/>
        </a:p>
      </dgm:t>
    </dgm:pt>
    <dgm:pt modelId="{33546585-C82B-45C4-8825-9F9190B73812}" type="pres">
      <dgm:prSet presAssocID="{4EE4A6C4-96C5-4AC9-9FB7-3EA1D3C6C36D}" presName="rootConnector" presStyleLbl="node2" presStyleIdx="1" presStyleCnt="5"/>
      <dgm:spPr/>
      <dgm:t>
        <a:bodyPr/>
        <a:lstStyle/>
        <a:p>
          <a:endParaRPr lang="en-US"/>
        </a:p>
      </dgm:t>
    </dgm:pt>
    <dgm:pt modelId="{9D9EE371-75FE-4DDD-9F8A-D65DF2235D54}" type="pres">
      <dgm:prSet presAssocID="{4EE4A6C4-96C5-4AC9-9FB7-3EA1D3C6C36D}" presName="hierChild4" presStyleCnt="0"/>
      <dgm:spPr/>
    </dgm:pt>
    <dgm:pt modelId="{2F02C80A-FBBD-4D0A-A0A2-17964267CEF3}" type="pres">
      <dgm:prSet presAssocID="{4EE4A6C4-96C5-4AC9-9FB7-3EA1D3C6C36D}" presName="hierChild5" presStyleCnt="0"/>
      <dgm:spPr/>
    </dgm:pt>
    <dgm:pt modelId="{DDEF043D-E5E2-48A2-B6B6-69D43C7356E1}" type="pres">
      <dgm:prSet presAssocID="{54CB9E17-DFB2-4145-B9FA-8DA9B5E702A3}" presName="Name37" presStyleLbl="parChTrans1D2" presStyleIdx="2" presStyleCnt="6"/>
      <dgm:spPr/>
      <dgm:t>
        <a:bodyPr/>
        <a:lstStyle/>
        <a:p>
          <a:endParaRPr lang="en-US"/>
        </a:p>
      </dgm:t>
    </dgm:pt>
    <dgm:pt modelId="{9343F33D-670D-4FC9-AFC8-04170B3C6BE5}" type="pres">
      <dgm:prSet presAssocID="{3B422B23-6847-4B4C-9CB8-EDC50723FFC3}" presName="hierRoot2" presStyleCnt="0">
        <dgm:presLayoutVars>
          <dgm:hierBranch val="init"/>
        </dgm:presLayoutVars>
      </dgm:prSet>
      <dgm:spPr/>
    </dgm:pt>
    <dgm:pt modelId="{5E3A8688-5F97-45C7-893F-F702DA0E8C16}" type="pres">
      <dgm:prSet presAssocID="{3B422B23-6847-4B4C-9CB8-EDC50723FFC3}" presName="rootComposite" presStyleCnt="0"/>
      <dgm:spPr/>
    </dgm:pt>
    <dgm:pt modelId="{9C3865D5-8330-4778-8D8A-D2E56CAF0EC9}" type="pres">
      <dgm:prSet presAssocID="{3B422B23-6847-4B4C-9CB8-EDC50723FFC3}" presName="rootText" presStyleLbl="node2" presStyleIdx="2" presStyleCnt="5">
        <dgm:presLayoutVars>
          <dgm:chPref val="3"/>
        </dgm:presLayoutVars>
      </dgm:prSet>
      <dgm:spPr/>
      <dgm:t>
        <a:bodyPr/>
        <a:lstStyle/>
        <a:p>
          <a:endParaRPr lang="en-US"/>
        </a:p>
      </dgm:t>
    </dgm:pt>
    <dgm:pt modelId="{9D65134F-5EEC-4387-AFB8-253A461E7B13}" type="pres">
      <dgm:prSet presAssocID="{3B422B23-6847-4B4C-9CB8-EDC50723FFC3}" presName="rootConnector" presStyleLbl="node2" presStyleIdx="2" presStyleCnt="5"/>
      <dgm:spPr/>
      <dgm:t>
        <a:bodyPr/>
        <a:lstStyle/>
        <a:p>
          <a:endParaRPr lang="en-US"/>
        </a:p>
      </dgm:t>
    </dgm:pt>
    <dgm:pt modelId="{32D4BFB0-2E4D-4EE8-8933-7CDB9624E724}" type="pres">
      <dgm:prSet presAssocID="{3B422B23-6847-4B4C-9CB8-EDC50723FFC3}" presName="hierChild4" presStyleCnt="0"/>
      <dgm:spPr/>
    </dgm:pt>
    <dgm:pt modelId="{E3A39BB3-144C-4336-91E7-F0E6360558A3}" type="pres">
      <dgm:prSet presAssocID="{3B422B23-6847-4B4C-9CB8-EDC50723FFC3}" presName="hierChild5" presStyleCnt="0"/>
      <dgm:spPr/>
    </dgm:pt>
    <dgm:pt modelId="{96ED0901-60AF-4FCB-BEC6-8B63D101A43E}" type="pres">
      <dgm:prSet presAssocID="{147CE162-6E60-435F-B592-31662EEE0ACA}" presName="Name37" presStyleLbl="parChTrans1D2" presStyleIdx="3" presStyleCnt="6"/>
      <dgm:spPr/>
      <dgm:t>
        <a:bodyPr/>
        <a:lstStyle/>
        <a:p>
          <a:endParaRPr lang="en-US"/>
        </a:p>
      </dgm:t>
    </dgm:pt>
    <dgm:pt modelId="{A8F5A0D1-0BCB-43F3-8BCF-DAD6F24564F0}" type="pres">
      <dgm:prSet presAssocID="{0F191411-11AF-468A-B565-72C1AE6CBF02}" presName="hierRoot2" presStyleCnt="0">
        <dgm:presLayoutVars>
          <dgm:hierBranch val="init"/>
        </dgm:presLayoutVars>
      </dgm:prSet>
      <dgm:spPr/>
    </dgm:pt>
    <dgm:pt modelId="{57D1867E-8643-41B1-8A06-025568735A79}" type="pres">
      <dgm:prSet presAssocID="{0F191411-11AF-468A-B565-72C1AE6CBF02}" presName="rootComposite" presStyleCnt="0"/>
      <dgm:spPr/>
    </dgm:pt>
    <dgm:pt modelId="{47EF112F-6A91-4685-9081-0276D10BF451}" type="pres">
      <dgm:prSet presAssocID="{0F191411-11AF-468A-B565-72C1AE6CBF02}" presName="rootText" presStyleLbl="node2" presStyleIdx="3" presStyleCnt="5">
        <dgm:presLayoutVars>
          <dgm:chPref val="3"/>
        </dgm:presLayoutVars>
      </dgm:prSet>
      <dgm:spPr/>
      <dgm:t>
        <a:bodyPr/>
        <a:lstStyle/>
        <a:p>
          <a:endParaRPr lang="en-US"/>
        </a:p>
      </dgm:t>
    </dgm:pt>
    <dgm:pt modelId="{528618B9-E3CC-4771-BA15-336D4082F2A9}" type="pres">
      <dgm:prSet presAssocID="{0F191411-11AF-468A-B565-72C1AE6CBF02}" presName="rootConnector" presStyleLbl="node2" presStyleIdx="3" presStyleCnt="5"/>
      <dgm:spPr/>
      <dgm:t>
        <a:bodyPr/>
        <a:lstStyle/>
        <a:p>
          <a:endParaRPr lang="en-US"/>
        </a:p>
      </dgm:t>
    </dgm:pt>
    <dgm:pt modelId="{132A7F86-CC23-4EB4-B597-20B8213B0CD2}" type="pres">
      <dgm:prSet presAssocID="{0F191411-11AF-468A-B565-72C1AE6CBF02}" presName="hierChild4" presStyleCnt="0"/>
      <dgm:spPr/>
    </dgm:pt>
    <dgm:pt modelId="{36B19AC4-5689-4D62-A158-170E3750D994}" type="pres">
      <dgm:prSet presAssocID="{0F191411-11AF-468A-B565-72C1AE6CBF02}" presName="hierChild5" presStyleCnt="0"/>
      <dgm:spPr/>
    </dgm:pt>
    <dgm:pt modelId="{A45DC339-6ADA-42AF-86B1-5C4EDE2166AF}" type="pres">
      <dgm:prSet presAssocID="{A570F657-8680-46FC-B0C5-C158664B7FFB}" presName="Name37" presStyleLbl="parChTrans1D2" presStyleIdx="4" presStyleCnt="6"/>
      <dgm:spPr/>
      <dgm:t>
        <a:bodyPr/>
        <a:lstStyle/>
        <a:p>
          <a:endParaRPr lang="en-US"/>
        </a:p>
      </dgm:t>
    </dgm:pt>
    <dgm:pt modelId="{C51802E8-0B3D-4C9C-852B-ED74484789FA}" type="pres">
      <dgm:prSet presAssocID="{4AC2A08F-1EE1-4A84-A81C-C8E059CA2290}" presName="hierRoot2" presStyleCnt="0">
        <dgm:presLayoutVars>
          <dgm:hierBranch val="init"/>
        </dgm:presLayoutVars>
      </dgm:prSet>
      <dgm:spPr/>
    </dgm:pt>
    <dgm:pt modelId="{972A264B-AAC3-4C59-8BA0-898EC452E4A3}" type="pres">
      <dgm:prSet presAssocID="{4AC2A08F-1EE1-4A84-A81C-C8E059CA2290}" presName="rootComposite" presStyleCnt="0"/>
      <dgm:spPr/>
    </dgm:pt>
    <dgm:pt modelId="{D05129DE-3C55-4245-9CC2-E657FF8DD00C}" type="pres">
      <dgm:prSet presAssocID="{4AC2A08F-1EE1-4A84-A81C-C8E059CA2290}" presName="rootText" presStyleLbl="node2" presStyleIdx="4" presStyleCnt="5">
        <dgm:presLayoutVars>
          <dgm:chPref val="3"/>
        </dgm:presLayoutVars>
      </dgm:prSet>
      <dgm:spPr/>
      <dgm:t>
        <a:bodyPr/>
        <a:lstStyle/>
        <a:p>
          <a:endParaRPr lang="en-US"/>
        </a:p>
      </dgm:t>
    </dgm:pt>
    <dgm:pt modelId="{AF6FC0CE-8D33-497A-8E51-ABE81396FD97}" type="pres">
      <dgm:prSet presAssocID="{4AC2A08F-1EE1-4A84-A81C-C8E059CA2290}" presName="rootConnector" presStyleLbl="node2" presStyleIdx="4" presStyleCnt="5"/>
      <dgm:spPr/>
      <dgm:t>
        <a:bodyPr/>
        <a:lstStyle/>
        <a:p>
          <a:endParaRPr lang="en-US"/>
        </a:p>
      </dgm:t>
    </dgm:pt>
    <dgm:pt modelId="{CB1BD081-01DF-493C-974C-9B773536C154}" type="pres">
      <dgm:prSet presAssocID="{4AC2A08F-1EE1-4A84-A81C-C8E059CA2290}" presName="hierChild4" presStyleCnt="0"/>
      <dgm:spPr/>
    </dgm:pt>
    <dgm:pt modelId="{2BEBDE8E-C14D-4BE5-BD30-D4F5725272B5}" type="pres">
      <dgm:prSet presAssocID="{4AC2A08F-1EE1-4A84-A81C-C8E059CA2290}" presName="hierChild5" presStyleCnt="0"/>
      <dgm:spPr/>
    </dgm:pt>
    <dgm:pt modelId="{A82A5B12-ADB9-48DA-8114-6A22683714C7}" type="pres">
      <dgm:prSet presAssocID="{561B83A2-AE2E-4ED8-8D0C-B08A9D494A32}" presName="hierChild3" presStyleCnt="0"/>
      <dgm:spPr/>
    </dgm:pt>
    <dgm:pt modelId="{FF7CB35A-B0FA-45A1-A17B-0A33B6E498FF}" type="pres">
      <dgm:prSet presAssocID="{0AA54405-0259-41F7-9BE7-8E3DC50B9593}" presName="Name111" presStyleLbl="parChTrans1D2" presStyleIdx="5" presStyleCnt="6"/>
      <dgm:spPr/>
      <dgm:t>
        <a:bodyPr/>
        <a:lstStyle/>
        <a:p>
          <a:endParaRPr lang="en-US"/>
        </a:p>
      </dgm:t>
    </dgm:pt>
    <dgm:pt modelId="{DB9F2157-F1A6-4F9F-A47F-14C1C86C7282}" type="pres">
      <dgm:prSet presAssocID="{74CCFB12-2689-4F2E-9694-21D1D78A4F51}" presName="hierRoot3" presStyleCnt="0">
        <dgm:presLayoutVars>
          <dgm:hierBranch val="init"/>
        </dgm:presLayoutVars>
      </dgm:prSet>
      <dgm:spPr/>
    </dgm:pt>
    <dgm:pt modelId="{E9F232B1-A80D-4601-950E-15A6616121BC}" type="pres">
      <dgm:prSet presAssocID="{74CCFB12-2689-4F2E-9694-21D1D78A4F51}" presName="rootComposite3" presStyleCnt="0"/>
      <dgm:spPr/>
    </dgm:pt>
    <dgm:pt modelId="{9D3246B0-FFE2-43D5-9496-4EF0277D3024}" type="pres">
      <dgm:prSet presAssocID="{74CCFB12-2689-4F2E-9694-21D1D78A4F51}" presName="rootText3" presStyleLbl="asst1" presStyleIdx="0" presStyleCnt="1">
        <dgm:presLayoutVars>
          <dgm:chPref val="3"/>
        </dgm:presLayoutVars>
      </dgm:prSet>
      <dgm:spPr/>
      <dgm:t>
        <a:bodyPr/>
        <a:lstStyle/>
        <a:p>
          <a:endParaRPr lang="en-US"/>
        </a:p>
      </dgm:t>
    </dgm:pt>
    <dgm:pt modelId="{C95E5441-2BC8-46F3-AD5F-1E57E4B584A7}" type="pres">
      <dgm:prSet presAssocID="{74CCFB12-2689-4F2E-9694-21D1D78A4F51}" presName="rootConnector3" presStyleLbl="asst1" presStyleIdx="0" presStyleCnt="1"/>
      <dgm:spPr/>
      <dgm:t>
        <a:bodyPr/>
        <a:lstStyle/>
        <a:p>
          <a:endParaRPr lang="en-US"/>
        </a:p>
      </dgm:t>
    </dgm:pt>
    <dgm:pt modelId="{70DA1562-B08D-4EB2-9F1E-8FFB844BC057}" type="pres">
      <dgm:prSet presAssocID="{74CCFB12-2689-4F2E-9694-21D1D78A4F51}" presName="hierChild6" presStyleCnt="0"/>
      <dgm:spPr/>
    </dgm:pt>
    <dgm:pt modelId="{E6E18A8A-0AB1-4E57-9BA7-91D37275A8A6}" type="pres">
      <dgm:prSet presAssocID="{74CCFB12-2689-4F2E-9694-21D1D78A4F51}" presName="hierChild7" presStyleCnt="0"/>
      <dgm:spPr/>
    </dgm:pt>
  </dgm:ptLst>
  <dgm:cxnLst>
    <dgm:cxn modelId="{93FE8E30-98F2-4E48-87F9-50566CC95DD6}" type="presOf" srcId="{534AD300-538A-457D-8C97-59C5EC2AFA8D}" destId="{C3B9186B-8C24-4D14-B731-5A5171FBE7DB}" srcOrd="0" destOrd="0" presId="urn:microsoft.com/office/officeart/2005/8/layout/orgChart1"/>
    <dgm:cxn modelId="{832F96E4-FDD3-46FE-9886-17F740AD62D9}" type="presOf" srcId="{3B422B23-6847-4B4C-9CB8-EDC50723FFC3}" destId="{9C3865D5-8330-4778-8D8A-D2E56CAF0EC9}" srcOrd="0" destOrd="0" presId="urn:microsoft.com/office/officeart/2005/8/layout/orgChart1"/>
    <dgm:cxn modelId="{A515DAF6-96BE-4265-8FFE-18AFC7E6A1EF}" type="presOf" srcId="{9D84E027-4CC7-4511-8E7E-58DD26787871}" destId="{1C1E7B76-F507-4E67-B2B5-B70041D908C2}" srcOrd="0" destOrd="0" presId="urn:microsoft.com/office/officeart/2005/8/layout/orgChart1"/>
    <dgm:cxn modelId="{5FE0665E-D16E-46C9-9D64-5391EC4865D1}" type="presOf" srcId="{4FF29B84-7EB4-4132-9C3B-5F1518640DC0}" destId="{E3AB6659-A57B-49D6-9F3C-A7FBD980A1DC}" srcOrd="0" destOrd="0" presId="urn:microsoft.com/office/officeart/2005/8/layout/orgChart1"/>
    <dgm:cxn modelId="{6AFC3B6C-C08B-403E-B846-20EAA14C8F8E}" type="presOf" srcId="{4EE4A6C4-96C5-4AC9-9FB7-3EA1D3C6C36D}" destId="{6EA0FCE7-4AAD-474F-A4EE-5EE4D71FA76E}" srcOrd="0" destOrd="0" presId="urn:microsoft.com/office/officeart/2005/8/layout/orgChart1"/>
    <dgm:cxn modelId="{F919FC46-4813-44D1-BAE7-0053BCCA18AE}" srcId="{561B83A2-AE2E-4ED8-8D0C-B08A9D494A32}" destId="{9D84E027-4CC7-4511-8E7E-58DD26787871}" srcOrd="1" destOrd="0" parTransId="{90B3940C-0C5E-4689-96E5-533E99E457A6}" sibTransId="{72D84331-3750-484C-A531-336D6366CFA2}"/>
    <dgm:cxn modelId="{0453AE8A-A5AE-46FC-BC8B-8085D7C21910}" type="presOf" srcId="{561B83A2-AE2E-4ED8-8D0C-B08A9D494A32}" destId="{1BC475C4-D30D-4BC0-A593-44AD5F06EA5A}" srcOrd="1" destOrd="0" presId="urn:microsoft.com/office/officeart/2005/8/layout/orgChart1"/>
    <dgm:cxn modelId="{01557123-B166-4271-962D-1C4C3712F995}" srcId="{4FF29B84-7EB4-4132-9C3B-5F1518640DC0}" destId="{561B83A2-AE2E-4ED8-8D0C-B08A9D494A32}" srcOrd="0" destOrd="0" parTransId="{558913A9-B0F4-490D-BA51-88EA2914B685}" sibTransId="{5F85F791-A148-44AD-A0DD-6BE8B8CD34DC}"/>
    <dgm:cxn modelId="{B0147D4D-339A-4BA2-898B-67F58BE3439B}" srcId="{561B83A2-AE2E-4ED8-8D0C-B08A9D494A32}" destId="{4EE4A6C4-96C5-4AC9-9FB7-3EA1D3C6C36D}" srcOrd="2" destOrd="0" parTransId="{534AD300-538A-457D-8C97-59C5EC2AFA8D}" sibTransId="{38535A22-7A21-4663-9EF6-9066F8F2550E}"/>
    <dgm:cxn modelId="{BF22C025-5C4D-4CFE-8FCB-772E94E7EBC0}" type="presOf" srcId="{561B83A2-AE2E-4ED8-8D0C-B08A9D494A32}" destId="{EA7DECF5-C760-4CBA-95B8-3A6C6AFA7764}" srcOrd="0" destOrd="0" presId="urn:microsoft.com/office/officeart/2005/8/layout/orgChart1"/>
    <dgm:cxn modelId="{FF2B4E65-5552-42D8-855C-8E6108A978A8}" type="presOf" srcId="{0F191411-11AF-468A-B565-72C1AE6CBF02}" destId="{528618B9-E3CC-4771-BA15-336D4082F2A9}" srcOrd="1" destOrd="0" presId="urn:microsoft.com/office/officeart/2005/8/layout/orgChart1"/>
    <dgm:cxn modelId="{80460A76-8A49-49D4-BEDF-72879741708E}" srcId="{561B83A2-AE2E-4ED8-8D0C-B08A9D494A32}" destId="{4AC2A08F-1EE1-4A84-A81C-C8E059CA2290}" srcOrd="5" destOrd="0" parTransId="{A570F657-8680-46FC-B0C5-C158664B7FFB}" sibTransId="{5C35FDD7-906B-4A24-84A8-5F1337ACBB1A}"/>
    <dgm:cxn modelId="{B4896455-68C4-4404-8F44-DBB726FFAC9B}" type="presOf" srcId="{4AC2A08F-1EE1-4A84-A81C-C8E059CA2290}" destId="{D05129DE-3C55-4245-9CC2-E657FF8DD00C}" srcOrd="0" destOrd="0" presId="urn:microsoft.com/office/officeart/2005/8/layout/orgChart1"/>
    <dgm:cxn modelId="{3E3A0330-336A-4482-8102-D4321EB97115}" srcId="{561B83A2-AE2E-4ED8-8D0C-B08A9D494A32}" destId="{3B422B23-6847-4B4C-9CB8-EDC50723FFC3}" srcOrd="3" destOrd="0" parTransId="{54CB9E17-DFB2-4145-B9FA-8DA9B5E702A3}" sibTransId="{CA48B182-E848-4494-A22A-BCED526AEA2E}"/>
    <dgm:cxn modelId="{B5B1EB32-3312-4964-8B7C-8A0A5E94C897}" srcId="{561B83A2-AE2E-4ED8-8D0C-B08A9D494A32}" destId="{0F191411-11AF-468A-B565-72C1AE6CBF02}" srcOrd="4" destOrd="0" parTransId="{147CE162-6E60-435F-B592-31662EEE0ACA}" sibTransId="{5EF76CAF-1514-476C-AF20-8960F99736A6}"/>
    <dgm:cxn modelId="{243D8770-3DBF-4117-B80A-EC47B2816027}" type="presOf" srcId="{54CB9E17-DFB2-4145-B9FA-8DA9B5E702A3}" destId="{DDEF043D-E5E2-48A2-B6B6-69D43C7356E1}" srcOrd="0" destOrd="0" presId="urn:microsoft.com/office/officeart/2005/8/layout/orgChart1"/>
    <dgm:cxn modelId="{6006BBE1-7878-4B71-B127-9DCCA7458446}" type="presOf" srcId="{3B422B23-6847-4B4C-9CB8-EDC50723FFC3}" destId="{9D65134F-5EEC-4387-AFB8-253A461E7B13}" srcOrd="1" destOrd="0" presId="urn:microsoft.com/office/officeart/2005/8/layout/orgChart1"/>
    <dgm:cxn modelId="{EAEBB83B-A85A-4AB9-91C5-60D55067C5DB}" type="presOf" srcId="{9D84E027-4CC7-4511-8E7E-58DD26787871}" destId="{36460229-C05F-462E-BC12-250344B3913B}" srcOrd="1" destOrd="0" presId="urn:microsoft.com/office/officeart/2005/8/layout/orgChart1"/>
    <dgm:cxn modelId="{BDC74B33-DFED-499F-8C80-50909079272B}" type="presOf" srcId="{90B3940C-0C5E-4689-96E5-533E99E457A6}" destId="{1DA26FE2-C7E4-4402-A4C7-6D16984E1099}" srcOrd="0" destOrd="0" presId="urn:microsoft.com/office/officeart/2005/8/layout/orgChart1"/>
    <dgm:cxn modelId="{8F4F32E4-4458-49CD-B022-D46CFDEF72AE}" type="presOf" srcId="{4EE4A6C4-96C5-4AC9-9FB7-3EA1D3C6C36D}" destId="{33546585-C82B-45C4-8825-9F9190B73812}" srcOrd="1" destOrd="0" presId="urn:microsoft.com/office/officeart/2005/8/layout/orgChart1"/>
    <dgm:cxn modelId="{480EA8E3-3749-479E-A21C-C853C5379F8F}" type="presOf" srcId="{147CE162-6E60-435F-B592-31662EEE0ACA}" destId="{96ED0901-60AF-4FCB-BEC6-8B63D101A43E}" srcOrd="0" destOrd="0" presId="urn:microsoft.com/office/officeart/2005/8/layout/orgChart1"/>
    <dgm:cxn modelId="{588282FE-974F-41F9-9A5E-8CEDCA353F4E}" type="presOf" srcId="{A570F657-8680-46FC-B0C5-C158664B7FFB}" destId="{A45DC339-6ADA-42AF-86B1-5C4EDE2166AF}" srcOrd="0" destOrd="0" presId="urn:microsoft.com/office/officeart/2005/8/layout/orgChart1"/>
    <dgm:cxn modelId="{043817D8-5A6B-427B-92CF-45C154C9425C}" type="presOf" srcId="{4AC2A08F-1EE1-4A84-A81C-C8E059CA2290}" destId="{AF6FC0CE-8D33-497A-8E51-ABE81396FD97}" srcOrd="1" destOrd="0" presId="urn:microsoft.com/office/officeart/2005/8/layout/orgChart1"/>
    <dgm:cxn modelId="{170ED1FD-DA0A-449C-955A-6130E66CBABB}" type="presOf" srcId="{74CCFB12-2689-4F2E-9694-21D1D78A4F51}" destId="{C95E5441-2BC8-46F3-AD5F-1E57E4B584A7}" srcOrd="1" destOrd="0" presId="urn:microsoft.com/office/officeart/2005/8/layout/orgChart1"/>
    <dgm:cxn modelId="{547F179F-9944-4001-BEDD-C04C1755F462}" srcId="{561B83A2-AE2E-4ED8-8D0C-B08A9D494A32}" destId="{74CCFB12-2689-4F2E-9694-21D1D78A4F51}" srcOrd="0" destOrd="0" parTransId="{0AA54405-0259-41F7-9BE7-8E3DC50B9593}" sibTransId="{6BFA90EE-2D64-4397-8058-F7CB59386D5E}"/>
    <dgm:cxn modelId="{840A92B4-F69B-47F4-AFA0-422BFA612409}" type="presOf" srcId="{0AA54405-0259-41F7-9BE7-8E3DC50B9593}" destId="{FF7CB35A-B0FA-45A1-A17B-0A33B6E498FF}" srcOrd="0" destOrd="0" presId="urn:microsoft.com/office/officeart/2005/8/layout/orgChart1"/>
    <dgm:cxn modelId="{5688CA2C-D08C-4EBC-B505-F97BFB81B6FB}" type="presOf" srcId="{0F191411-11AF-468A-B565-72C1AE6CBF02}" destId="{47EF112F-6A91-4685-9081-0276D10BF451}" srcOrd="0" destOrd="0" presId="urn:microsoft.com/office/officeart/2005/8/layout/orgChart1"/>
    <dgm:cxn modelId="{B208D150-B4D1-4843-ABFC-BA7FAB30B424}" type="presOf" srcId="{74CCFB12-2689-4F2E-9694-21D1D78A4F51}" destId="{9D3246B0-FFE2-43D5-9496-4EF0277D3024}" srcOrd="0" destOrd="0" presId="urn:microsoft.com/office/officeart/2005/8/layout/orgChart1"/>
    <dgm:cxn modelId="{FCA9DD27-B1A8-4D79-A28C-940DF160C62C}" type="presParOf" srcId="{E3AB6659-A57B-49D6-9F3C-A7FBD980A1DC}" destId="{6020B982-63F5-4D82-BDE2-EFBAFE4B1AED}" srcOrd="0" destOrd="0" presId="urn:microsoft.com/office/officeart/2005/8/layout/orgChart1"/>
    <dgm:cxn modelId="{4D4339C2-5EE8-4209-823F-2D310B110605}" type="presParOf" srcId="{6020B982-63F5-4D82-BDE2-EFBAFE4B1AED}" destId="{F3150A68-E12F-48B1-9AC8-F3DE491167A1}" srcOrd="0" destOrd="0" presId="urn:microsoft.com/office/officeart/2005/8/layout/orgChart1"/>
    <dgm:cxn modelId="{9C88C019-3A94-440C-BF10-B2976434A91F}" type="presParOf" srcId="{F3150A68-E12F-48B1-9AC8-F3DE491167A1}" destId="{EA7DECF5-C760-4CBA-95B8-3A6C6AFA7764}" srcOrd="0" destOrd="0" presId="urn:microsoft.com/office/officeart/2005/8/layout/orgChart1"/>
    <dgm:cxn modelId="{3E3F89AA-C3FA-427A-A6EE-61FA69CCD96B}" type="presParOf" srcId="{F3150A68-E12F-48B1-9AC8-F3DE491167A1}" destId="{1BC475C4-D30D-4BC0-A593-44AD5F06EA5A}" srcOrd="1" destOrd="0" presId="urn:microsoft.com/office/officeart/2005/8/layout/orgChart1"/>
    <dgm:cxn modelId="{ECA4205F-8ACE-41AB-8B13-9066CE8BFD48}" type="presParOf" srcId="{6020B982-63F5-4D82-BDE2-EFBAFE4B1AED}" destId="{DFD3AB8D-12D3-4788-A1B0-0B1F3C027F10}" srcOrd="1" destOrd="0" presId="urn:microsoft.com/office/officeart/2005/8/layout/orgChart1"/>
    <dgm:cxn modelId="{1C5409EA-824A-420E-B90D-01F4AEB747CE}" type="presParOf" srcId="{DFD3AB8D-12D3-4788-A1B0-0B1F3C027F10}" destId="{1DA26FE2-C7E4-4402-A4C7-6D16984E1099}" srcOrd="0" destOrd="0" presId="urn:microsoft.com/office/officeart/2005/8/layout/orgChart1"/>
    <dgm:cxn modelId="{EE4B9455-02B4-40E0-9934-F8D508E7EF18}" type="presParOf" srcId="{DFD3AB8D-12D3-4788-A1B0-0B1F3C027F10}" destId="{504DA33B-4AC1-4B60-8F14-615094280FED}" srcOrd="1" destOrd="0" presId="urn:microsoft.com/office/officeart/2005/8/layout/orgChart1"/>
    <dgm:cxn modelId="{3F2A1009-C4FD-4C0E-995C-9CB622186FB4}" type="presParOf" srcId="{504DA33B-4AC1-4B60-8F14-615094280FED}" destId="{F0BFF1CC-AD8D-431E-B419-D0C6FD03F6F7}" srcOrd="0" destOrd="0" presId="urn:microsoft.com/office/officeart/2005/8/layout/orgChart1"/>
    <dgm:cxn modelId="{DD6936B9-83DE-49FE-B9E9-22858BD6E480}" type="presParOf" srcId="{F0BFF1CC-AD8D-431E-B419-D0C6FD03F6F7}" destId="{1C1E7B76-F507-4E67-B2B5-B70041D908C2}" srcOrd="0" destOrd="0" presId="urn:microsoft.com/office/officeart/2005/8/layout/orgChart1"/>
    <dgm:cxn modelId="{19AECCDF-25FF-49EA-966A-810CAABA1FFA}" type="presParOf" srcId="{F0BFF1CC-AD8D-431E-B419-D0C6FD03F6F7}" destId="{36460229-C05F-462E-BC12-250344B3913B}" srcOrd="1" destOrd="0" presId="urn:microsoft.com/office/officeart/2005/8/layout/orgChart1"/>
    <dgm:cxn modelId="{C3E151BC-8E00-4207-AD83-A3905D8189CE}" type="presParOf" srcId="{504DA33B-4AC1-4B60-8F14-615094280FED}" destId="{3E9042CD-269D-4533-B8E5-CF7320BB9CBE}" srcOrd="1" destOrd="0" presId="urn:microsoft.com/office/officeart/2005/8/layout/orgChart1"/>
    <dgm:cxn modelId="{AA308066-FB21-42A0-9888-4D0EE3A54EE0}" type="presParOf" srcId="{504DA33B-4AC1-4B60-8F14-615094280FED}" destId="{581B7189-4823-49DE-BC8A-8253CF3D24DB}" srcOrd="2" destOrd="0" presId="urn:microsoft.com/office/officeart/2005/8/layout/orgChart1"/>
    <dgm:cxn modelId="{4AEDA5AC-467D-41CA-ABC5-A8651CB13179}" type="presParOf" srcId="{DFD3AB8D-12D3-4788-A1B0-0B1F3C027F10}" destId="{C3B9186B-8C24-4D14-B731-5A5171FBE7DB}" srcOrd="2" destOrd="0" presId="urn:microsoft.com/office/officeart/2005/8/layout/orgChart1"/>
    <dgm:cxn modelId="{26000C95-1FA3-48F7-9B6C-DF1F8987E2EC}" type="presParOf" srcId="{DFD3AB8D-12D3-4788-A1B0-0B1F3C027F10}" destId="{7CC143FC-2671-4056-B6C9-DE638184863F}" srcOrd="3" destOrd="0" presId="urn:microsoft.com/office/officeart/2005/8/layout/orgChart1"/>
    <dgm:cxn modelId="{ED9F2722-B43C-45F4-809F-E199497A95B7}" type="presParOf" srcId="{7CC143FC-2671-4056-B6C9-DE638184863F}" destId="{C1F86F32-3C94-4ED4-8137-EE969D9EAE06}" srcOrd="0" destOrd="0" presId="urn:microsoft.com/office/officeart/2005/8/layout/orgChart1"/>
    <dgm:cxn modelId="{295FC89F-6FB7-4836-9D90-091BBDD64FFA}" type="presParOf" srcId="{C1F86F32-3C94-4ED4-8137-EE969D9EAE06}" destId="{6EA0FCE7-4AAD-474F-A4EE-5EE4D71FA76E}" srcOrd="0" destOrd="0" presId="urn:microsoft.com/office/officeart/2005/8/layout/orgChart1"/>
    <dgm:cxn modelId="{6AD375EB-2B44-426B-A862-ADDEA5A9A157}" type="presParOf" srcId="{C1F86F32-3C94-4ED4-8137-EE969D9EAE06}" destId="{33546585-C82B-45C4-8825-9F9190B73812}" srcOrd="1" destOrd="0" presId="urn:microsoft.com/office/officeart/2005/8/layout/orgChart1"/>
    <dgm:cxn modelId="{355EEE00-F065-4034-A153-9A4B49936930}" type="presParOf" srcId="{7CC143FC-2671-4056-B6C9-DE638184863F}" destId="{9D9EE371-75FE-4DDD-9F8A-D65DF2235D54}" srcOrd="1" destOrd="0" presId="urn:microsoft.com/office/officeart/2005/8/layout/orgChart1"/>
    <dgm:cxn modelId="{C355C4C4-C8E1-4B34-A7D3-11E50CC83245}" type="presParOf" srcId="{7CC143FC-2671-4056-B6C9-DE638184863F}" destId="{2F02C80A-FBBD-4D0A-A0A2-17964267CEF3}" srcOrd="2" destOrd="0" presId="urn:microsoft.com/office/officeart/2005/8/layout/orgChart1"/>
    <dgm:cxn modelId="{6D9A07F0-42CA-422B-B652-D09FA022A229}" type="presParOf" srcId="{DFD3AB8D-12D3-4788-A1B0-0B1F3C027F10}" destId="{DDEF043D-E5E2-48A2-B6B6-69D43C7356E1}" srcOrd="4" destOrd="0" presId="urn:microsoft.com/office/officeart/2005/8/layout/orgChart1"/>
    <dgm:cxn modelId="{BCDCAA79-1CD6-4D45-848F-07C6843E242C}" type="presParOf" srcId="{DFD3AB8D-12D3-4788-A1B0-0B1F3C027F10}" destId="{9343F33D-670D-4FC9-AFC8-04170B3C6BE5}" srcOrd="5" destOrd="0" presId="urn:microsoft.com/office/officeart/2005/8/layout/orgChart1"/>
    <dgm:cxn modelId="{27AB5B7E-D17B-4AD4-8214-69F362D8BACD}" type="presParOf" srcId="{9343F33D-670D-4FC9-AFC8-04170B3C6BE5}" destId="{5E3A8688-5F97-45C7-893F-F702DA0E8C16}" srcOrd="0" destOrd="0" presId="urn:microsoft.com/office/officeart/2005/8/layout/orgChart1"/>
    <dgm:cxn modelId="{7E877CE2-5FA3-41EB-84EA-3568FD1102CE}" type="presParOf" srcId="{5E3A8688-5F97-45C7-893F-F702DA0E8C16}" destId="{9C3865D5-8330-4778-8D8A-D2E56CAF0EC9}" srcOrd="0" destOrd="0" presId="urn:microsoft.com/office/officeart/2005/8/layout/orgChart1"/>
    <dgm:cxn modelId="{60599839-5F46-459B-A15C-4A1B861E8706}" type="presParOf" srcId="{5E3A8688-5F97-45C7-893F-F702DA0E8C16}" destId="{9D65134F-5EEC-4387-AFB8-253A461E7B13}" srcOrd="1" destOrd="0" presId="urn:microsoft.com/office/officeart/2005/8/layout/orgChart1"/>
    <dgm:cxn modelId="{455BF1F0-BB24-4866-A1B7-05EB1AF75360}" type="presParOf" srcId="{9343F33D-670D-4FC9-AFC8-04170B3C6BE5}" destId="{32D4BFB0-2E4D-4EE8-8933-7CDB9624E724}" srcOrd="1" destOrd="0" presId="urn:microsoft.com/office/officeart/2005/8/layout/orgChart1"/>
    <dgm:cxn modelId="{192D006F-F25D-456A-8652-029FD0C514D9}" type="presParOf" srcId="{9343F33D-670D-4FC9-AFC8-04170B3C6BE5}" destId="{E3A39BB3-144C-4336-91E7-F0E6360558A3}" srcOrd="2" destOrd="0" presId="urn:microsoft.com/office/officeart/2005/8/layout/orgChart1"/>
    <dgm:cxn modelId="{D2B6DD2F-6929-48A8-B27D-39856FF2FD02}" type="presParOf" srcId="{DFD3AB8D-12D3-4788-A1B0-0B1F3C027F10}" destId="{96ED0901-60AF-4FCB-BEC6-8B63D101A43E}" srcOrd="6" destOrd="0" presId="urn:microsoft.com/office/officeart/2005/8/layout/orgChart1"/>
    <dgm:cxn modelId="{DC2D1688-F8A0-4C00-B18C-2F10D372D946}" type="presParOf" srcId="{DFD3AB8D-12D3-4788-A1B0-0B1F3C027F10}" destId="{A8F5A0D1-0BCB-43F3-8BCF-DAD6F24564F0}" srcOrd="7" destOrd="0" presId="urn:microsoft.com/office/officeart/2005/8/layout/orgChart1"/>
    <dgm:cxn modelId="{E66908BB-539C-4A75-A13F-4615141D9B18}" type="presParOf" srcId="{A8F5A0D1-0BCB-43F3-8BCF-DAD6F24564F0}" destId="{57D1867E-8643-41B1-8A06-025568735A79}" srcOrd="0" destOrd="0" presId="urn:microsoft.com/office/officeart/2005/8/layout/orgChart1"/>
    <dgm:cxn modelId="{875181D7-E46E-40A2-970C-D4D27F773150}" type="presParOf" srcId="{57D1867E-8643-41B1-8A06-025568735A79}" destId="{47EF112F-6A91-4685-9081-0276D10BF451}" srcOrd="0" destOrd="0" presId="urn:microsoft.com/office/officeart/2005/8/layout/orgChart1"/>
    <dgm:cxn modelId="{9976B250-3A76-4648-A374-EDDEC6B0FB40}" type="presParOf" srcId="{57D1867E-8643-41B1-8A06-025568735A79}" destId="{528618B9-E3CC-4771-BA15-336D4082F2A9}" srcOrd="1" destOrd="0" presId="urn:microsoft.com/office/officeart/2005/8/layout/orgChart1"/>
    <dgm:cxn modelId="{70943A3B-4632-4E6B-9B23-45872837E5D7}" type="presParOf" srcId="{A8F5A0D1-0BCB-43F3-8BCF-DAD6F24564F0}" destId="{132A7F86-CC23-4EB4-B597-20B8213B0CD2}" srcOrd="1" destOrd="0" presId="urn:microsoft.com/office/officeart/2005/8/layout/orgChart1"/>
    <dgm:cxn modelId="{CB0E321A-97C7-4040-8790-89C6A2AB6ABF}" type="presParOf" srcId="{A8F5A0D1-0BCB-43F3-8BCF-DAD6F24564F0}" destId="{36B19AC4-5689-4D62-A158-170E3750D994}" srcOrd="2" destOrd="0" presId="urn:microsoft.com/office/officeart/2005/8/layout/orgChart1"/>
    <dgm:cxn modelId="{F1D26F36-2AAB-4D7D-8AD8-145A5DF2C603}" type="presParOf" srcId="{DFD3AB8D-12D3-4788-A1B0-0B1F3C027F10}" destId="{A45DC339-6ADA-42AF-86B1-5C4EDE2166AF}" srcOrd="8" destOrd="0" presId="urn:microsoft.com/office/officeart/2005/8/layout/orgChart1"/>
    <dgm:cxn modelId="{8D0331AF-18F3-43E6-896D-D1C445BC437E}" type="presParOf" srcId="{DFD3AB8D-12D3-4788-A1B0-0B1F3C027F10}" destId="{C51802E8-0B3D-4C9C-852B-ED74484789FA}" srcOrd="9" destOrd="0" presId="urn:microsoft.com/office/officeart/2005/8/layout/orgChart1"/>
    <dgm:cxn modelId="{34AE2AA3-E9E0-4E31-B9FC-AE27564F305A}" type="presParOf" srcId="{C51802E8-0B3D-4C9C-852B-ED74484789FA}" destId="{972A264B-AAC3-4C59-8BA0-898EC452E4A3}" srcOrd="0" destOrd="0" presId="urn:microsoft.com/office/officeart/2005/8/layout/orgChart1"/>
    <dgm:cxn modelId="{BCA81A8F-B080-49A7-A11B-E3ABB06D2601}" type="presParOf" srcId="{972A264B-AAC3-4C59-8BA0-898EC452E4A3}" destId="{D05129DE-3C55-4245-9CC2-E657FF8DD00C}" srcOrd="0" destOrd="0" presId="urn:microsoft.com/office/officeart/2005/8/layout/orgChart1"/>
    <dgm:cxn modelId="{4F62AA54-E8D0-4AAF-B58F-DE132EB7CD61}" type="presParOf" srcId="{972A264B-AAC3-4C59-8BA0-898EC452E4A3}" destId="{AF6FC0CE-8D33-497A-8E51-ABE81396FD97}" srcOrd="1" destOrd="0" presId="urn:microsoft.com/office/officeart/2005/8/layout/orgChart1"/>
    <dgm:cxn modelId="{A9565558-630B-46FE-AFC3-0E5D5FF71E3D}" type="presParOf" srcId="{C51802E8-0B3D-4C9C-852B-ED74484789FA}" destId="{CB1BD081-01DF-493C-974C-9B773536C154}" srcOrd="1" destOrd="0" presId="urn:microsoft.com/office/officeart/2005/8/layout/orgChart1"/>
    <dgm:cxn modelId="{CF50C6FF-B75D-4448-9E4F-7BD0E708E646}" type="presParOf" srcId="{C51802E8-0B3D-4C9C-852B-ED74484789FA}" destId="{2BEBDE8E-C14D-4BE5-BD30-D4F5725272B5}" srcOrd="2" destOrd="0" presId="urn:microsoft.com/office/officeart/2005/8/layout/orgChart1"/>
    <dgm:cxn modelId="{621001F3-7A47-4BB6-A71E-2A35CD898438}" type="presParOf" srcId="{6020B982-63F5-4D82-BDE2-EFBAFE4B1AED}" destId="{A82A5B12-ADB9-48DA-8114-6A22683714C7}" srcOrd="2" destOrd="0" presId="urn:microsoft.com/office/officeart/2005/8/layout/orgChart1"/>
    <dgm:cxn modelId="{B52040DA-8C18-4FD6-86EC-D9DDACAB576C}" type="presParOf" srcId="{A82A5B12-ADB9-48DA-8114-6A22683714C7}" destId="{FF7CB35A-B0FA-45A1-A17B-0A33B6E498FF}" srcOrd="0" destOrd="0" presId="urn:microsoft.com/office/officeart/2005/8/layout/orgChart1"/>
    <dgm:cxn modelId="{BA5F4FFD-C041-4359-938A-BFF4E4A9A2DF}" type="presParOf" srcId="{A82A5B12-ADB9-48DA-8114-6A22683714C7}" destId="{DB9F2157-F1A6-4F9F-A47F-14C1C86C7282}" srcOrd="1" destOrd="0" presId="urn:microsoft.com/office/officeart/2005/8/layout/orgChart1"/>
    <dgm:cxn modelId="{2B5B2EBC-07EE-44BD-A603-3879392F0EA0}" type="presParOf" srcId="{DB9F2157-F1A6-4F9F-A47F-14C1C86C7282}" destId="{E9F232B1-A80D-4601-950E-15A6616121BC}" srcOrd="0" destOrd="0" presId="urn:microsoft.com/office/officeart/2005/8/layout/orgChart1"/>
    <dgm:cxn modelId="{D9A463B9-2C9A-45B2-A121-A910A6C23C64}" type="presParOf" srcId="{E9F232B1-A80D-4601-950E-15A6616121BC}" destId="{9D3246B0-FFE2-43D5-9496-4EF0277D3024}" srcOrd="0" destOrd="0" presId="urn:microsoft.com/office/officeart/2005/8/layout/orgChart1"/>
    <dgm:cxn modelId="{D23854A8-3CDB-4616-B0E7-313A80B053F0}" type="presParOf" srcId="{E9F232B1-A80D-4601-950E-15A6616121BC}" destId="{C95E5441-2BC8-46F3-AD5F-1E57E4B584A7}" srcOrd="1" destOrd="0" presId="urn:microsoft.com/office/officeart/2005/8/layout/orgChart1"/>
    <dgm:cxn modelId="{2D21441D-6FFC-4072-B00A-F217B075E29D}" type="presParOf" srcId="{DB9F2157-F1A6-4F9F-A47F-14C1C86C7282}" destId="{70DA1562-B08D-4EB2-9F1E-8FFB844BC057}" srcOrd="1" destOrd="0" presId="urn:microsoft.com/office/officeart/2005/8/layout/orgChart1"/>
    <dgm:cxn modelId="{3982915F-4762-409F-9B5B-303B4E84D140}" type="presParOf" srcId="{DB9F2157-F1A6-4F9F-A47F-14C1C86C7282}" destId="{E6E18A8A-0AB1-4E57-9BA7-91D37275A8A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B5FD69-413B-4DEF-AECF-DF546AD66E61}" type="doc">
      <dgm:prSet loTypeId="urn:microsoft.com/office/officeart/2009/3/layout/OpposingIdeas" loCatId="relationship" qsTypeId="urn:microsoft.com/office/officeart/2005/8/quickstyle/simple1" qsCatId="simple" csTypeId="urn:microsoft.com/office/officeart/2005/8/colors/accent1_1" csCatId="accent1" phldr="1"/>
      <dgm:spPr/>
      <dgm:t>
        <a:bodyPr/>
        <a:lstStyle/>
        <a:p>
          <a:endParaRPr lang="en-US"/>
        </a:p>
      </dgm:t>
    </dgm:pt>
    <dgm:pt modelId="{A6236CCC-04EC-4FD3-9052-9BA7BE0B7325}">
      <dgm:prSet phldrT="[Text]"/>
      <dgm:spPr/>
      <dgm:t>
        <a:bodyPr/>
        <a:lstStyle/>
        <a:p>
          <a:r>
            <a:rPr lang="en-US" dirty="0" smtClean="0"/>
            <a:t>INCREASE</a:t>
          </a:r>
          <a:endParaRPr lang="en-US" dirty="0"/>
        </a:p>
      </dgm:t>
    </dgm:pt>
    <dgm:pt modelId="{074FE0CD-8D3C-4EE6-AE6B-8F60BE09780E}" type="parTrans" cxnId="{AD6E33A2-F247-4305-B58C-A90F0622D1C5}">
      <dgm:prSet/>
      <dgm:spPr/>
      <dgm:t>
        <a:bodyPr/>
        <a:lstStyle/>
        <a:p>
          <a:endParaRPr lang="en-US"/>
        </a:p>
      </dgm:t>
    </dgm:pt>
    <dgm:pt modelId="{91E3EDA0-F217-4AA9-AEEC-7B47DE98E1D5}" type="sibTrans" cxnId="{AD6E33A2-F247-4305-B58C-A90F0622D1C5}">
      <dgm:prSet/>
      <dgm:spPr/>
      <dgm:t>
        <a:bodyPr/>
        <a:lstStyle/>
        <a:p>
          <a:endParaRPr lang="en-US"/>
        </a:p>
      </dgm:t>
    </dgm:pt>
    <dgm:pt modelId="{06095D14-7DC1-42B5-A76E-B945E812E6CA}">
      <dgm:prSet phldrT="[Text]"/>
      <dgm:spPr/>
      <dgm:t>
        <a:bodyPr/>
        <a:lstStyle/>
        <a:p>
          <a:r>
            <a:rPr lang="en-US" dirty="0" smtClean="0"/>
            <a:t>- Risk taking</a:t>
          </a:r>
        </a:p>
        <a:p>
          <a:r>
            <a:rPr lang="en-US" dirty="0" smtClean="0"/>
            <a:t>- Errors in judgement</a:t>
          </a:r>
        </a:p>
        <a:p>
          <a:r>
            <a:rPr lang="en-US" dirty="0" smtClean="0"/>
            <a:t>- Forgetfulness</a:t>
          </a:r>
        </a:p>
        <a:p>
          <a:r>
            <a:rPr lang="en-US" dirty="0" smtClean="0"/>
            <a:t>- Accident rate</a:t>
          </a:r>
        </a:p>
      </dgm:t>
    </dgm:pt>
    <dgm:pt modelId="{BDF22D3C-A97D-4095-96D7-4146B77FB6B6}" type="parTrans" cxnId="{FB0DE146-A1D0-4894-90A1-E2D16D20F4E8}">
      <dgm:prSet/>
      <dgm:spPr/>
      <dgm:t>
        <a:bodyPr/>
        <a:lstStyle/>
        <a:p>
          <a:endParaRPr lang="en-US"/>
        </a:p>
      </dgm:t>
    </dgm:pt>
    <dgm:pt modelId="{8FCD1D03-CA62-4929-877F-527AC918BA5B}" type="sibTrans" cxnId="{FB0DE146-A1D0-4894-90A1-E2D16D20F4E8}">
      <dgm:prSet/>
      <dgm:spPr/>
      <dgm:t>
        <a:bodyPr/>
        <a:lstStyle/>
        <a:p>
          <a:endParaRPr lang="en-US"/>
        </a:p>
      </dgm:t>
    </dgm:pt>
    <dgm:pt modelId="{BA5A043E-BCED-4DF6-81F9-B012ED9CE317}">
      <dgm:prSet phldrT="[Text]"/>
      <dgm:spPr/>
      <dgm:t>
        <a:bodyPr/>
        <a:lstStyle/>
        <a:p>
          <a:r>
            <a:rPr lang="en-US" dirty="0" smtClean="0"/>
            <a:t>DECREASE</a:t>
          </a:r>
          <a:endParaRPr lang="en-US" dirty="0"/>
        </a:p>
      </dgm:t>
    </dgm:pt>
    <dgm:pt modelId="{C6CCCB1E-4632-4672-A148-D161A245F0F8}" type="parTrans" cxnId="{34755E15-DE3C-49AC-AC6B-19E26F50AD26}">
      <dgm:prSet/>
      <dgm:spPr/>
      <dgm:t>
        <a:bodyPr/>
        <a:lstStyle/>
        <a:p>
          <a:endParaRPr lang="en-US"/>
        </a:p>
      </dgm:t>
    </dgm:pt>
    <dgm:pt modelId="{93C873F4-86C1-4E13-BAE3-B161346D74AC}" type="sibTrans" cxnId="{34755E15-DE3C-49AC-AC6B-19E26F50AD26}">
      <dgm:prSet/>
      <dgm:spPr/>
      <dgm:t>
        <a:bodyPr/>
        <a:lstStyle/>
        <a:p>
          <a:endParaRPr lang="en-US"/>
        </a:p>
      </dgm:t>
    </dgm:pt>
    <dgm:pt modelId="{49B6A4DB-0081-4F84-9F71-45C705581864}">
      <dgm:prSet phldrT="[Text]"/>
      <dgm:spPr/>
      <dgm:t>
        <a:bodyPr/>
        <a:lstStyle/>
        <a:p>
          <a:r>
            <a:rPr lang="en-US" dirty="0" smtClean="0"/>
            <a:t>- Decision making ability</a:t>
          </a:r>
        </a:p>
        <a:p>
          <a:r>
            <a:rPr lang="en-US" dirty="0" smtClean="0"/>
            <a:t>- Performance</a:t>
          </a:r>
        </a:p>
        <a:p>
          <a:r>
            <a:rPr lang="en-US" dirty="0" smtClean="0"/>
            <a:t>- Reaction time</a:t>
          </a:r>
        </a:p>
        <a:p>
          <a:r>
            <a:rPr lang="en-US" dirty="0" smtClean="0"/>
            <a:t>Attention</a:t>
          </a:r>
          <a:endParaRPr lang="en-US" dirty="0"/>
        </a:p>
      </dgm:t>
    </dgm:pt>
    <dgm:pt modelId="{46F6DA66-F895-4E83-B8A3-F111FA6BF030}" type="parTrans" cxnId="{3F777562-D77C-4DE2-8184-ABFDFCB281C4}">
      <dgm:prSet/>
      <dgm:spPr/>
      <dgm:t>
        <a:bodyPr/>
        <a:lstStyle/>
        <a:p>
          <a:endParaRPr lang="en-US"/>
        </a:p>
      </dgm:t>
    </dgm:pt>
    <dgm:pt modelId="{EECA75B3-AA68-4731-A3BE-8F55E69BCB7E}" type="sibTrans" cxnId="{3F777562-D77C-4DE2-8184-ABFDFCB281C4}">
      <dgm:prSet/>
      <dgm:spPr/>
      <dgm:t>
        <a:bodyPr/>
        <a:lstStyle/>
        <a:p>
          <a:endParaRPr lang="en-US"/>
        </a:p>
      </dgm:t>
    </dgm:pt>
    <dgm:pt modelId="{63453D6B-E38A-4235-A385-89457F42F539}" type="pres">
      <dgm:prSet presAssocID="{DFB5FD69-413B-4DEF-AECF-DF546AD66E61}" presName="Name0" presStyleCnt="0">
        <dgm:presLayoutVars>
          <dgm:chMax val="2"/>
          <dgm:dir/>
          <dgm:animOne val="branch"/>
          <dgm:animLvl val="lvl"/>
          <dgm:resizeHandles val="exact"/>
        </dgm:presLayoutVars>
      </dgm:prSet>
      <dgm:spPr/>
      <dgm:t>
        <a:bodyPr/>
        <a:lstStyle/>
        <a:p>
          <a:endParaRPr lang="en-US"/>
        </a:p>
      </dgm:t>
    </dgm:pt>
    <dgm:pt modelId="{E540BD19-E7AF-4427-ADB5-DDBAB6653736}" type="pres">
      <dgm:prSet presAssocID="{DFB5FD69-413B-4DEF-AECF-DF546AD66E61}" presName="Background" presStyleLbl="node1" presStyleIdx="0" presStyleCnt="1"/>
      <dgm:spPr/>
    </dgm:pt>
    <dgm:pt modelId="{6A72B28B-202C-4224-A41C-A6C6FE27D026}" type="pres">
      <dgm:prSet presAssocID="{DFB5FD69-413B-4DEF-AECF-DF546AD66E61}" presName="Divider" presStyleLbl="callout" presStyleIdx="0" presStyleCnt="1"/>
      <dgm:spPr/>
    </dgm:pt>
    <dgm:pt modelId="{EA4C7370-BBB2-4A0F-B9B8-EC62F1E34539}" type="pres">
      <dgm:prSet presAssocID="{DFB5FD69-413B-4DEF-AECF-DF546AD66E61}" presName="ChildText1" presStyleLbl="revTx" presStyleIdx="0" presStyleCnt="0">
        <dgm:presLayoutVars>
          <dgm:chMax val="0"/>
          <dgm:chPref val="0"/>
          <dgm:bulletEnabled val="1"/>
        </dgm:presLayoutVars>
      </dgm:prSet>
      <dgm:spPr/>
      <dgm:t>
        <a:bodyPr/>
        <a:lstStyle/>
        <a:p>
          <a:endParaRPr lang="en-US"/>
        </a:p>
      </dgm:t>
    </dgm:pt>
    <dgm:pt modelId="{741FCDBF-47BD-4979-81A2-3F2351DDD1E4}" type="pres">
      <dgm:prSet presAssocID="{DFB5FD69-413B-4DEF-AECF-DF546AD66E61}" presName="ChildText2" presStyleLbl="revTx" presStyleIdx="0" presStyleCnt="0">
        <dgm:presLayoutVars>
          <dgm:chMax val="0"/>
          <dgm:chPref val="0"/>
          <dgm:bulletEnabled val="1"/>
        </dgm:presLayoutVars>
      </dgm:prSet>
      <dgm:spPr/>
      <dgm:t>
        <a:bodyPr/>
        <a:lstStyle/>
        <a:p>
          <a:endParaRPr lang="en-US"/>
        </a:p>
      </dgm:t>
    </dgm:pt>
    <dgm:pt modelId="{316C9724-B06A-4527-947C-1B6F0B3B03B9}" type="pres">
      <dgm:prSet presAssocID="{DFB5FD69-413B-4DEF-AECF-DF546AD66E61}" presName="ParentText1" presStyleLbl="revTx" presStyleIdx="0" presStyleCnt="0">
        <dgm:presLayoutVars>
          <dgm:chMax val="1"/>
          <dgm:chPref val="1"/>
        </dgm:presLayoutVars>
      </dgm:prSet>
      <dgm:spPr/>
      <dgm:t>
        <a:bodyPr/>
        <a:lstStyle/>
        <a:p>
          <a:endParaRPr lang="en-US"/>
        </a:p>
      </dgm:t>
    </dgm:pt>
    <dgm:pt modelId="{44419874-2727-4215-B0DC-A0168E048808}" type="pres">
      <dgm:prSet presAssocID="{DFB5FD69-413B-4DEF-AECF-DF546AD66E61}" presName="ParentShape1" presStyleLbl="alignImgPlace1" presStyleIdx="0" presStyleCnt="2">
        <dgm:presLayoutVars/>
      </dgm:prSet>
      <dgm:spPr/>
      <dgm:t>
        <a:bodyPr/>
        <a:lstStyle/>
        <a:p>
          <a:endParaRPr lang="en-US"/>
        </a:p>
      </dgm:t>
    </dgm:pt>
    <dgm:pt modelId="{BB8DEF1A-E904-4D3D-9388-839550839E28}" type="pres">
      <dgm:prSet presAssocID="{DFB5FD69-413B-4DEF-AECF-DF546AD66E61}" presName="ParentText2" presStyleLbl="revTx" presStyleIdx="0" presStyleCnt="0">
        <dgm:presLayoutVars>
          <dgm:chMax val="1"/>
          <dgm:chPref val="1"/>
        </dgm:presLayoutVars>
      </dgm:prSet>
      <dgm:spPr/>
      <dgm:t>
        <a:bodyPr/>
        <a:lstStyle/>
        <a:p>
          <a:endParaRPr lang="en-US"/>
        </a:p>
      </dgm:t>
    </dgm:pt>
    <dgm:pt modelId="{23C35E17-90EC-48FE-9C94-696B21E81E82}" type="pres">
      <dgm:prSet presAssocID="{DFB5FD69-413B-4DEF-AECF-DF546AD66E61}" presName="ParentShape2" presStyleLbl="alignImgPlace1" presStyleIdx="1" presStyleCnt="2">
        <dgm:presLayoutVars/>
      </dgm:prSet>
      <dgm:spPr/>
      <dgm:t>
        <a:bodyPr/>
        <a:lstStyle/>
        <a:p>
          <a:endParaRPr lang="en-US"/>
        </a:p>
      </dgm:t>
    </dgm:pt>
  </dgm:ptLst>
  <dgm:cxnLst>
    <dgm:cxn modelId="{3F777562-D77C-4DE2-8184-ABFDFCB281C4}" srcId="{BA5A043E-BCED-4DF6-81F9-B012ED9CE317}" destId="{49B6A4DB-0081-4F84-9F71-45C705581864}" srcOrd="0" destOrd="0" parTransId="{46F6DA66-F895-4E83-B8A3-F111FA6BF030}" sibTransId="{EECA75B3-AA68-4731-A3BE-8F55E69BCB7E}"/>
    <dgm:cxn modelId="{3EEE76B0-663F-4255-AFDE-271F6813E165}" type="presOf" srcId="{49B6A4DB-0081-4F84-9F71-45C705581864}" destId="{741FCDBF-47BD-4979-81A2-3F2351DDD1E4}" srcOrd="0" destOrd="0" presId="urn:microsoft.com/office/officeart/2009/3/layout/OpposingIdeas"/>
    <dgm:cxn modelId="{4D01D612-9484-4B5E-B58E-984670FB75F2}" type="presOf" srcId="{BA5A043E-BCED-4DF6-81F9-B012ED9CE317}" destId="{23C35E17-90EC-48FE-9C94-696B21E81E82}" srcOrd="1" destOrd="0" presId="urn:microsoft.com/office/officeart/2009/3/layout/OpposingIdeas"/>
    <dgm:cxn modelId="{34755E15-DE3C-49AC-AC6B-19E26F50AD26}" srcId="{DFB5FD69-413B-4DEF-AECF-DF546AD66E61}" destId="{BA5A043E-BCED-4DF6-81F9-B012ED9CE317}" srcOrd="1" destOrd="0" parTransId="{C6CCCB1E-4632-4672-A148-D161A245F0F8}" sibTransId="{93C873F4-86C1-4E13-BAE3-B161346D74AC}"/>
    <dgm:cxn modelId="{2346D331-3BD3-4FB0-B2B8-1C20464F55EA}" type="presOf" srcId="{BA5A043E-BCED-4DF6-81F9-B012ED9CE317}" destId="{BB8DEF1A-E904-4D3D-9388-839550839E28}" srcOrd="0" destOrd="0" presId="urn:microsoft.com/office/officeart/2009/3/layout/OpposingIdeas"/>
    <dgm:cxn modelId="{1EF800A6-59A5-4AD4-A603-04BBBE75F1A4}" type="presOf" srcId="{06095D14-7DC1-42B5-A76E-B945E812E6CA}" destId="{EA4C7370-BBB2-4A0F-B9B8-EC62F1E34539}" srcOrd="0" destOrd="0" presId="urn:microsoft.com/office/officeart/2009/3/layout/OpposingIdeas"/>
    <dgm:cxn modelId="{AD6E33A2-F247-4305-B58C-A90F0622D1C5}" srcId="{DFB5FD69-413B-4DEF-AECF-DF546AD66E61}" destId="{A6236CCC-04EC-4FD3-9052-9BA7BE0B7325}" srcOrd="0" destOrd="0" parTransId="{074FE0CD-8D3C-4EE6-AE6B-8F60BE09780E}" sibTransId="{91E3EDA0-F217-4AA9-AEEC-7B47DE98E1D5}"/>
    <dgm:cxn modelId="{F7A2563B-BE91-46B9-A5B6-C3C13DF90AEE}" type="presOf" srcId="{DFB5FD69-413B-4DEF-AECF-DF546AD66E61}" destId="{63453D6B-E38A-4235-A385-89457F42F539}" srcOrd="0" destOrd="0" presId="urn:microsoft.com/office/officeart/2009/3/layout/OpposingIdeas"/>
    <dgm:cxn modelId="{FB0DE146-A1D0-4894-90A1-E2D16D20F4E8}" srcId="{A6236CCC-04EC-4FD3-9052-9BA7BE0B7325}" destId="{06095D14-7DC1-42B5-A76E-B945E812E6CA}" srcOrd="0" destOrd="0" parTransId="{BDF22D3C-A97D-4095-96D7-4146B77FB6B6}" sibTransId="{8FCD1D03-CA62-4929-877F-527AC918BA5B}"/>
    <dgm:cxn modelId="{4D51C319-7474-4951-B4C3-DE98E36C0283}" type="presOf" srcId="{A6236CCC-04EC-4FD3-9052-9BA7BE0B7325}" destId="{316C9724-B06A-4527-947C-1B6F0B3B03B9}" srcOrd="0" destOrd="0" presId="urn:microsoft.com/office/officeart/2009/3/layout/OpposingIdeas"/>
    <dgm:cxn modelId="{95545A7F-E26C-4019-82ED-D0F1AC2DF319}" type="presOf" srcId="{A6236CCC-04EC-4FD3-9052-9BA7BE0B7325}" destId="{44419874-2727-4215-B0DC-A0168E048808}" srcOrd="1" destOrd="0" presId="urn:microsoft.com/office/officeart/2009/3/layout/OpposingIdeas"/>
    <dgm:cxn modelId="{E4D3EBA2-8F01-48DA-B682-68C0BD7699A0}" type="presParOf" srcId="{63453D6B-E38A-4235-A385-89457F42F539}" destId="{E540BD19-E7AF-4427-ADB5-DDBAB6653736}" srcOrd="0" destOrd="0" presId="urn:microsoft.com/office/officeart/2009/3/layout/OpposingIdeas"/>
    <dgm:cxn modelId="{A9CEDA03-24A9-4175-9244-B67D2FD064E8}" type="presParOf" srcId="{63453D6B-E38A-4235-A385-89457F42F539}" destId="{6A72B28B-202C-4224-A41C-A6C6FE27D026}" srcOrd="1" destOrd="0" presId="urn:microsoft.com/office/officeart/2009/3/layout/OpposingIdeas"/>
    <dgm:cxn modelId="{B2907565-06C4-4A4D-8382-FFEB7744F93D}" type="presParOf" srcId="{63453D6B-E38A-4235-A385-89457F42F539}" destId="{EA4C7370-BBB2-4A0F-B9B8-EC62F1E34539}" srcOrd="2" destOrd="0" presId="urn:microsoft.com/office/officeart/2009/3/layout/OpposingIdeas"/>
    <dgm:cxn modelId="{06C1D685-2E24-463D-81FA-91FDFF7D3CE4}" type="presParOf" srcId="{63453D6B-E38A-4235-A385-89457F42F539}" destId="{741FCDBF-47BD-4979-81A2-3F2351DDD1E4}" srcOrd="3" destOrd="0" presId="urn:microsoft.com/office/officeart/2009/3/layout/OpposingIdeas"/>
    <dgm:cxn modelId="{9D6E344D-A72F-42E6-90D1-6FEC7679B38B}" type="presParOf" srcId="{63453D6B-E38A-4235-A385-89457F42F539}" destId="{316C9724-B06A-4527-947C-1B6F0B3B03B9}" srcOrd="4" destOrd="0" presId="urn:microsoft.com/office/officeart/2009/3/layout/OpposingIdeas"/>
    <dgm:cxn modelId="{4445CFBC-CE07-4EDB-86F8-7A8B7D50D977}" type="presParOf" srcId="{63453D6B-E38A-4235-A385-89457F42F539}" destId="{44419874-2727-4215-B0DC-A0168E048808}" srcOrd="5" destOrd="0" presId="urn:microsoft.com/office/officeart/2009/3/layout/OpposingIdeas"/>
    <dgm:cxn modelId="{696651AE-37E2-4FE2-8C9A-14A11DC9186B}" type="presParOf" srcId="{63453D6B-E38A-4235-A385-89457F42F539}" destId="{BB8DEF1A-E904-4D3D-9388-839550839E28}" srcOrd="6" destOrd="0" presId="urn:microsoft.com/office/officeart/2009/3/layout/OpposingIdeas"/>
    <dgm:cxn modelId="{3C75BA1D-FAD9-4CD3-AC91-9A5890184F1F}" type="presParOf" srcId="{63453D6B-E38A-4235-A385-89457F42F539}" destId="{23C35E17-90EC-48FE-9C94-696B21E81E82}"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5A59B8-3602-40B2-9B55-10896F1B6D55}"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7AC4B0F8-C734-41F9-B000-95F97005F296}">
      <dgm:prSet phldrT="[Text]"/>
      <dgm:spPr/>
      <dgm:t>
        <a:bodyPr/>
        <a:lstStyle/>
        <a:p>
          <a:r>
            <a:rPr lang="en-US" dirty="0" smtClean="0"/>
            <a:t>Personal</a:t>
          </a:r>
          <a:endParaRPr lang="en-US" dirty="0"/>
        </a:p>
      </dgm:t>
    </dgm:pt>
    <dgm:pt modelId="{F83DD79C-C9E0-4D6E-B987-635AFA1FA9FD}" type="parTrans" cxnId="{C2153FF3-4238-474F-8825-23E48C39E762}">
      <dgm:prSet/>
      <dgm:spPr/>
      <dgm:t>
        <a:bodyPr/>
        <a:lstStyle/>
        <a:p>
          <a:endParaRPr lang="en-US"/>
        </a:p>
      </dgm:t>
    </dgm:pt>
    <dgm:pt modelId="{9BCFE442-AAEC-445C-BC0F-043BD2D22D97}" type="sibTrans" cxnId="{C2153FF3-4238-474F-8825-23E48C39E762}">
      <dgm:prSet/>
      <dgm:spPr/>
      <dgm:t>
        <a:bodyPr/>
        <a:lstStyle/>
        <a:p>
          <a:endParaRPr lang="en-US"/>
        </a:p>
      </dgm:t>
    </dgm:pt>
    <dgm:pt modelId="{BE04D82D-77AB-4051-9B8A-A1AAAFB3C596}">
      <dgm:prSet phldrT="[Text]"/>
      <dgm:spPr/>
      <dgm:t>
        <a:bodyPr/>
        <a:lstStyle/>
        <a:p>
          <a:r>
            <a:rPr lang="en-US" dirty="0" smtClean="0"/>
            <a:t>Sleep quality</a:t>
          </a:r>
          <a:endParaRPr lang="en-US" dirty="0"/>
        </a:p>
      </dgm:t>
    </dgm:pt>
    <dgm:pt modelId="{3E7A2D47-C66D-4E70-B956-3FF4DA964551}" type="parTrans" cxnId="{177D35DA-4A2D-428E-BA5D-408F7A7C0856}">
      <dgm:prSet/>
      <dgm:spPr/>
      <dgm:t>
        <a:bodyPr/>
        <a:lstStyle/>
        <a:p>
          <a:endParaRPr lang="en-US"/>
        </a:p>
      </dgm:t>
    </dgm:pt>
    <dgm:pt modelId="{A474A2A1-3653-4D06-A258-32838803C0E7}" type="sibTrans" cxnId="{177D35DA-4A2D-428E-BA5D-408F7A7C0856}">
      <dgm:prSet/>
      <dgm:spPr/>
      <dgm:t>
        <a:bodyPr/>
        <a:lstStyle/>
        <a:p>
          <a:endParaRPr lang="en-US"/>
        </a:p>
      </dgm:t>
    </dgm:pt>
    <dgm:pt modelId="{FC7962E0-4F1A-41AF-990C-62A9E593F3A2}">
      <dgm:prSet phldrT="[Text]"/>
      <dgm:spPr/>
      <dgm:t>
        <a:bodyPr/>
        <a:lstStyle/>
        <a:p>
          <a:r>
            <a:rPr lang="en-US" dirty="0" smtClean="0"/>
            <a:t>Diet</a:t>
          </a:r>
          <a:endParaRPr lang="en-US" dirty="0"/>
        </a:p>
      </dgm:t>
    </dgm:pt>
    <dgm:pt modelId="{79192D85-038A-4A74-9FAD-C59406760360}" type="parTrans" cxnId="{CAFB5BED-9EBE-44B1-ABC6-5B123FE526D1}">
      <dgm:prSet/>
      <dgm:spPr/>
      <dgm:t>
        <a:bodyPr/>
        <a:lstStyle/>
        <a:p>
          <a:endParaRPr lang="en-US"/>
        </a:p>
      </dgm:t>
    </dgm:pt>
    <dgm:pt modelId="{D624CD5F-CAA7-4F4F-B63E-104A7D1360FB}" type="sibTrans" cxnId="{CAFB5BED-9EBE-44B1-ABC6-5B123FE526D1}">
      <dgm:prSet/>
      <dgm:spPr/>
      <dgm:t>
        <a:bodyPr/>
        <a:lstStyle/>
        <a:p>
          <a:endParaRPr lang="en-US"/>
        </a:p>
      </dgm:t>
    </dgm:pt>
    <dgm:pt modelId="{1202486A-987E-4E86-B390-49D7724669D0}">
      <dgm:prSet phldrT="[Text]"/>
      <dgm:spPr/>
      <dgm:t>
        <a:bodyPr/>
        <a:lstStyle/>
        <a:p>
          <a:r>
            <a:rPr lang="en-US" dirty="0" smtClean="0"/>
            <a:t>Environmental</a:t>
          </a:r>
          <a:endParaRPr lang="en-US" dirty="0"/>
        </a:p>
      </dgm:t>
    </dgm:pt>
    <dgm:pt modelId="{62D6E13C-13F9-494D-AB2E-3961D1EA36F7}" type="parTrans" cxnId="{7F450133-0D79-407B-89EB-439B2E9420DD}">
      <dgm:prSet/>
      <dgm:spPr/>
      <dgm:t>
        <a:bodyPr/>
        <a:lstStyle/>
        <a:p>
          <a:endParaRPr lang="en-US"/>
        </a:p>
      </dgm:t>
    </dgm:pt>
    <dgm:pt modelId="{4A627A9D-5180-4F24-9891-57098B2B8A60}" type="sibTrans" cxnId="{7F450133-0D79-407B-89EB-439B2E9420DD}">
      <dgm:prSet/>
      <dgm:spPr/>
      <dgm:t>
        <a:bodyPr/>
        <a:lstStyle/>
        <a:p>
          <a:endParaRPr lang="en-US"/>
        </a:p>
      </dgm:t>
    </dgm:pt>
    <dgm:pt modelId="{F075A2DA-8E7A-444E-8BC0-F6E73986E681}">
      <dgm:prSet phldrT="[Text]"/>
      <dgm:spPr/>
      <dgm:t>
        <a:bodyPr/>
        <a:lstStyle/>
        <a:p>
          <a:r>
            <a:rPr lang="en-US" dirty="0" smtClean="0"/>
            <a:t>High temperature</a:t>
          </a:r>
          <a:endParaRPr lang="en-US" dirty="0"/>
        </a:p>
      </dgm:t>
    </dgm:pt>
    <dgm:pt modelId="{AE49B51A-8BBD-4868-B3EF-CB3C4B32895F}" type="parTrans" cxnId="{B9B91ACD-81FC-42F9-A049-2ADAFA414D29}">
      <dgm:prSet/>
      <dgm:spPr/>
      <dgm:t>
        <a:bodyPr/>
        <a:lstStyle/>
        <a:p>
          <a:endParaRPr lang="en-US"/>
        </a:p>
      </dgm:t>
    </dgm:pt>
    <dgm:pt modelId="{19A248D2-272C-4484-8E6D-B4C04D5E41EE}" type="sibTrans" cxnId="{B9B91ACD-81FC-42F9-A049-2ADAFA414D29}">
      <dgm:prSet/>
      <dgm:spPr/>
      <dgm:t>
        <a:bodyPr/>
        <a:lstStyle/>
        <a:p>
          <a:endParaRPr lang="en-US"/>
        </a:p>
      </dgm:t>
    </dgm:pt>
    <dgm:pt modelId="{79A60C53-891A-470C-8E90-2AEBE3B6666D}">
      <dgm:prSet phldrT="[Text]"/>
      <dgm:spPr/>
      <dgm:t>
        <a:bodyPr/>
        <a:lstStyle/>
        <a:p>
          <a:r>
            <a:rPr lang="en-US" dirty="0" smtClean="0"/>
            <a:t>Limited visibility</a:t>
          </a:r>
          <a:endParaRPr lang="en-US" dirty="0"/>
        </a:p>
      </dgm:t>
    </dgm:pt>
    <dgm:pt modelId="{BC9A3C0E-3F7D-4E2E-8214-96A6CC6C45AA}" type="parTrans" cxnId="{19037394-0E1B-4C66-B2EC-AE7B09CF0FDA}">
      <dgm:prSet/>
      <dgm:spPr/>
      <dgm:t>
        <a:bodyPr/>
        <a:lstStyle/>
        <a:p>
          <a:endParaRPr lang="en-US"/>
        </a:p>
      </dgm:t>
    </dgm:pt>
    <dgm:pt modelId="{D2094C8F-DB41-4796-92EB-8BB4E1C58FF2}" type="sibTrans" cxnId="{19037394-0E1B-4C66-B2EC-AE7B09CF0FDA}">
      <dgm:prSet/>
      <dgm:spPr/>
      <dgm:t>
        <a:bodyPr/>
        <a:lstStyle/>
        <a:p>
          <a:endParaRPr lang="en-US"/>
        </a:p>
      </dgm:t>
    </dgm:pt>
    <dgm:pt modelId="{54D86833-C9DF-4975-8E06-6063E29B22E2}">
      <dgm:prSet phldrT="[Text]"/>
      <dgm:spPr/>
      <dgm:t>
        <a:bodyPr/>
        <a:lstStyle/>
        <a:p>
          <a:r>
            <a:rPr lang="en-US" dirty="0" smtClean="0"/>
            <a:t>Alcohol</a:t>
          </a:r>
          <a:endParaRPr lang="en-US" dirty="0"/>
        </a:p>
      </dgm:t>
    </dgm:pt>
    <dgm:pt modelId="{012AE35A-7096-49BC-946A-60FC3498E7ED}" type="parTrans" cxnId="{0289CCBA-B0F2-4AA4-B2EC-79115524E2D5}">
      <dgm:prSet/>
      <dgm:spPr/>
      <dgm:t>
        <a:bodyPr/>
        <a:lstStyle/>
        <a:p>
          <a:endParaRPr lang="en-US"/>
        </a:p>
      </dgm:t>
    </dgm:pt>
    <dgm:pt modelId="{74D87EAD-5276-4A96-BE94-B44DA4FB8FCB}" type="sibTrans" cxnId="{0289CCBA-B0F2-4AA4-B2EC-79115524E2D5}">
      <dgm:prSet/>
      <dgm:spPr/>
      <dgm:t>
        <a:bodyPr/>
        <a:lstStyle/>
        <a:p>
          <a:endParaRPr lang="en-US"/>
        </a:p>
      </dgm:t>
    </dgm:pt>
    <dgm:pt modelId="{1031420B-AFED-4299-9519-EB7AE5260F71}">
      <dgm:prSet phldrT="[Text]"/>
      <dgm:spPr/>
      <dgm:t>
        <a:bodyPr/>
        <a:lstStyle/>
        <a:p>
          <a:r>
            <a:rPr lang="en-US" dirty="0" smtClean="0"/>
            <a:t>Knowledge</a:t>
          </a:r>
          <a:endParaRPr lang="en-US" dirty="0"/>
        </a:p>
      </dgm:t>
    </dgm:pt>
    <dgm:pt modelId="{4752AE78-0785-495F-96B4-BC0208465997}" type="parTrans" cxnId="{B7B7E821-36C0-4135-A7D7-818B6DBDF643}">
      <dgm:prSet/>
      <dgm:spPr/>
      <dgm:t>
        <a:bodyPr/>
        <a:lstStyle/>
        <a:p>
          <a:endParaRPr lang="en-US"/>
        </a:p>
      </dgm:t>
    </dgm:pt>
    <dgm:pt modelId="{81E727A5-127A-4D38-844E-FD47F4839004}" type="sibTrans" cxnId="{B7B7E821-36C0-4135-A7D7-818B6DBDF643}">
      <dgm:prSet/>
      <dgm:spPr/>
      <dgm:t>
        <a:bodyPr/>
        <a:lstStyle/>
        <a:p>
          <a:endParaRPr lang="en-US"/>
        </a:p>
      </dgm:t>
    </dgm:pt>
    <dgm:pt modelId="{000B0F71-FE70-4C3F-9422-2E3B418EFBCB}">
      <dgm:prSet phldrT="[Text]"/>
      <dgm:spPr/>
      <dgm:t>
        <a:bodyPr/>
        <a:lstStyle/>
        <a:p>
          <a:r>
            <a:rPr lang="en-US" dirty="0" smtClean="0"/>
            <a:t>State of health</a:t>
          </a:r>
          <a:endParaRPr lang="en-US" dirty="0"/>
        </a:p>
      </dgm:t>
    </dgm:pt>
    <dgm:pt modelId="{83CBAF62-CAAF-4D45-9FB8-EFD3ACE9B731}" type="parTrans" cxnId="{ACE6B0F8-01CA-4255-9C49-FD0A4F7F0217}">
      <dgm:prSet/>
      <dgm:spPr/>
      <dgm:t>
        <a:bodyPr/>
        <a:lstStyle/>
        <a:p>
          <a:endParaRPr lang="en-US"/>
        </a:p>
      </dgm:t>
    </dgm:pt>
    <dgm:pt modelId="{36619156-BB08-4AAC-BB86-36E170F7011F}" type="sibTrans" cxnId="{ACE6B0F8-01CA-4255-9C49-FD0A4F7F0217}">
      <dgm:prSet/>
      <dgm:spPr/>
      <dgm:t>
        <a:bodyPr/>
        <a:lstStyle/>
        <a:p>
          <a:endParaRPr lang="en-US"/>
        </a:p>
      </dgm:t>
    </dgm:pt>
    <dgm:pt modelId="{0A808E23-E7E1-4291-AF24-9C411C12988E}">
      <dgm:prSet phldrT="[Text]"/>
      <dgm:spPr/>
      <dgm:t>
        <a:bodyPr/>
        <a:lstStyle/>
        <a:p>
          <a:r>
            <a:rPr lang="en-US" dirty="0" smtClean="0"/>
            <a:t>High noise</a:t>
          </a:r>
          <a:endParaRPr lang="en-US" dirty="0"/>
        </a:p>
      </dgm:t>
    </dgm:pt>
    <dgm:pt modelId="{C054C4C5-AB7D-4E13-8D0E-DFCB14451E01}" type="parTrans" cxnId="{46A4A202-0DB7-4BD0-958D-546055AD368A}">
      <dgm:prSet/>
      <dgm:spPr/>
      <dgm:t>
        <a:bodyPr/>
        <a:lstStyle/>
        <a:p>
          <a:endParaRPr lang="en-US"/>
        </a:p>
      </dgm:t>
    </dgm:pt>
    <dgm:pt modelId="{E0E35B05-489C-4976-8F4D-64CB3EC1968A}" type="sibTrans" cxnId="{46A4A202-0DB7-4BD0-958D-546055AD368A}">
      <dgm:prSet/>
      <dgm:spPr/>
      <dgm:t>
        <a:bodyPr/>
        <a:lstStyle/>
        <a:p>
          <a:endParaRPr lang="en-US"/>
        </a:p>
      </dgm:t>
    </dgm:pt>
    <dgm:pt modelId="{45D61D44-FD33-450A-BB21-F2232CE60044}">
      <dgm:prSet phldrT="[Text]"/>
      <dgm:spPr/>
      <dgm:t>
        <a:bodyPr/>
        <a:lstStyle/>
        <a:p>
          <a:r>
            <a:rPr lang="en-US" dirty="0" smtClean="0"/>
            <a:t>Long shifts</a:t>
          </a:r>
          <a:endParaRPr lang="en-US" dirty="0"/>
        </a:p>
      </dgm:t>
    </dgm:pt>
    <dgm:pt modelId="{B384C420-A8B6-446E-8853-9858B4D91AB5}" type="parTrans" cxnId="{D72F6589-32FE-427E-B1F1-17B446D3BEB0}">
      <dgm:prSet/>
      <dgm:spPr/>
      <dgm:t>
        <a:bodyPr/>
        <a:lstStyle/>
        <a:p>
          <a:endParaRPr lang="en-US"/>
        </a:p>
      </dgm:t>
    </dgm:pt>
    <dgm:pt modelId="{C9A11AD3-CDD7-479E-8278-0EF547DF0EC5}" type="sibTrans" cxnId="{D72F6589-32FE-427E-B1F1-17B446D3BEB0}">
      <dgm:prSet/>
      <dgm:spPr/>
      <dgm:t>
        <a:bodyPr/>
        <a:lstStyle/>
        <a:p>
          <a:endParaRPr lang="en-US"/>
        </a:p>
      </dgm:t>
    </dgm:pt>
    <dgm:pt modelId="{E715AA7C-77B4-4584-8772-9272A6F48A2C}">
      <dgm:prSet phldrT="[Text]"/>
      <dgm:spPr/>
      <dgm:t>
        <a:bodyPr/>
        <a:lstStyle/>
        <a:p>
          <a:r>
            <a:rPr lang="en-US" dirty="0" smtClean="0"/>
            <a:t>Repetitive tasks</a:t>
          </a:r>
          <a:endParaRPr lang="en-US" dirty="0"/>
        </a:p>
      </dgm:t>
    </dgm:pt>
    <dgm:pt modelId="{AD46C07B-8642-40BD-AC28-BE8C770BDB02}" type="parTrans" cxnId="{92E5DADE-3647-4963-9AF5-133AD2E8F674}">
      <dgm:prSet/>
      <dgm:spPr/>
      <dgm:t>
        <a:bodyPr/>
        <a:lstStyle/>
        <a:p>
          <a:endParaRPr lang="en-US"/>
        </a:p>
      </dgm:t>
    </dgm:pt>
    <dgm:pt modelId="{C10CD5E7-EE34-481E-9299-B5A59F9E0CF2}" type="sibTrans" cxnId="{92E5DADE-3647-4963-9AF5-133AD2E8F674}">
      <dgm:prSet/>
      <dgm:spPr/>
      <dgm:t>
        <a:bodyPr/>
        <a:lstStyle/>
        <a:p>
          <a:endParaRPr lang="en-US"/>
        </a:p>
      </dgm:t>
    </dgm:pt>
    <dgm:pt modelId="{72C6D6BF-9451-4547-9EB4-B34F42E2F530}" type="pres">
      <dgm:prSet presAssocID="{065A59B8-3602-40B2-9B55-10896F1B6D55}" presName="linearFlow" presStyleCnt="0">
        <dgm:presLayoutVars>
          <dgm:dir/>
          <dgm:animLvl val="lvl"/>
          <dgm:resizeHandles/>
        </dgm:presLayoutVars>
      </dgm:prSet>
      <dgm:spPr/>
      <dgm:t>
        <a:bodyPr/>
        <a:lstStyle/>
        <a:p>
          <a:endParaRPr lang="en-US"/>
        </a:p>
      </dgm:t>
    </dgm:pt>
    <dgm:pt modelId="{7859A807-6FE3-4537-B720-B4A6C76AC5BD}" type="pres">
      <dgm:prSet presAssocID="{7AC4B0F8-C734-41F9-B000-95F97005F296}" presName="compositeNode" presStyleCnt="0">
        <dgm:presLayoutVars>
          <dgm:bulletEnabled val="1"/>
        </dgm:presLayoutVars>
      </dgm:prSet>
      <dgm:spPr/>
    </dgm:pt>
    <dgm:pt modelId="{8CD43FE3-5E4F-4194-AA9B-1A46CDFEB264}" type="pres">
      <dgm:prSet presAssocID="{7AC4B0F8-C734-41F9-B000-95F97005F296}" presName="image" presStyleLbl="fgImgPlace1" presStyleIdx="0" presStyleCnt="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236" b="-95764"/>
          </a:stretch>
        </a:blipFill>
      </dgm:spPr>
      <dgm:t>
        <a:bodyPr/>
        <a:lstStyle/>
        <a:p>
          <a:endParaRPr lang="en-US"/>
        </a:p>
      </dgm:t>
      <dgm:extLst>
        <a:ext uri="{E40237B7-FDA0-4F09-8148-C483321AD2D9}">
          <dgm14:cNvPr xmlns:dgm14="http://schemas.microsoft.com/office/drawing/2010/diagram" id="0" name="" descr="Personal factors" title="Picture"/>
        </a:ext>
      </dgm:extLst>
    </dgm:pt>
    <dgm:pt modelId="{A5BDE845-79AC-4A23-99B8-984B03110329}" type="pres">
      <dgm:prSet presAssocID="{7AC4B0F8-C734-41F9-B000-95F97005F296}" presName="childNode" presStyleLbl="node1" presStyleIdx="0" presStyleCnt="2">
        <dgm:presLayoutVars>
          <dgm:bulletEnabled val="1"/>
        </dgm:presLayoutVars>
      </dgm:prSet>
      <dgm:spPr/>
      <dgm:t>
        <a:bodyPr/>
        <a:lstStyle/>
        <a:p>
          <a:endParaRPr lang="en-US"/>
        </a:p>
      </dgm:t>
    </dgm:pt>
    <dgm:pt modelId="{D3463A1E-AC8E-401C-81C4-EEF2C44E3100}" type="pres">
      <dgm:prSet presAssocID="{7AC4B0F8-C734-41F9-B000-95F97005F296}" presName="parentNode" presStyleLbl="revTx" presStyleIdx="0" presStyleCnt="2">
        <dgm:presLayoutVars>
          <dgm:chMax val="0"/>
          <dgm:bulletEnabled val="1"/>
        </dgm:presLayoutVars>
      </dgm:prSet>
      <dgm:spPr/>
      <dgm:t>
        <a:bodyPr/>
        <a:lstStyle/>
        <a:p>
          <a:endParaRPr lang="en-US"/>
        </a:p>
      </dgm:t>
    </dgm:pt>
    <dgm:pt modelId="{AC67F93C-851A-47FA-9486-8AFAB31BEEF0}" type="pres">
      <dgm:prSet presAssocID="{9BCFE442-AAEC-445C-BC0F-043BD2D22D97}" presName="sibTrans" presStyleCnt="0"/>
      <dgm:spPr/>
    </dgm:pt>
    <dgm:pt modelId="{BE4E0ED3-1B27-431B-9620-FA14AD89D5CA}" type="pres">
      <dgm:prSet presAssocID="{1202486A-987E-4E86-B390-49D7724669D0}" presName="compositeNode" presStyleCnt="0">
        <dgm:presLayoutVars>
          <dgm:bulletEnabled val="1"/>
        </dgm:presLayoutVars>
      </dgm:prSet>
      <dgm:spPr/>
    </dgm:pt>
    <dgm:pt modelId="{5A034AEA-7AEF-4263-AAA5-6AFBF2CB5BBA}" type="pres">
      <dgm:prSet presAssocID="{1202486A-987E-4E86-B390-49D7724669D0}" presName="imag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t>
        <a:bodyPr/>
        <a:lstStyle/>
        <a:p>
          <a:endParaRPr lang="en-US"/>
        </a:p>
      </dgm:t>
      <dgm:extLst>
        <a:ext uri="{E40237B7-FDA0-4F09-8148-C483321AD2D9}">
          <dgm14:cNvPr xmlns:dgm14="http://schemas.microsoft.com/office/drawing/2010/diagram" id="0" name="" descr="Environmental factors" title="Picture"/>
        </a:ext>
      </dgm:extLst>
    </dgm:pt>
    <dgm:pt modelId="{EF88789A-028A-4F21-98F7-409C8761F083}" type="pres">
      <dgm:prSet presAssocID="{1202486A-987E-4E86-B390-49D7724669D0}" presName="childNode" presStyleLbl="node1" presStyleIdx="1" presStyleCnt="2">
        <dgm:presLayoutVars>
          <dgm:bulletEnabled val="1"/>
        </dgm:presLayoutVars>
      </dgm:prSet>
      <dgm:spPr/>
      <dgm:t>
        <a:bodyPr/>
        <a:lstStyle/>
        <a:p>
          <a:endParaRPr lang="en-US"/>
        </a:p>
      </dgm:t>
    </dgm:pt>
    <dgm:pt modelId="{57AEFF80-65B1-40A7-9742-53B4274EDAF4}" type="pres">
      <dgm:prSet presAssocID="{1202486A-987E-4E86-B390-49D7724669D0}" presName="parentNode" presStyleLbl="revTx" presStyleIdx="1" presStyleCnt="2">
        <dgm:presLayoutVars>
          <dgm:chMax val="0"/>
          <dgm:bulletEnabled val="1"/>
        </dgm:presLayoutVars>
      </dgm:prSet>
      <dgm:spPr/>
      <dgm:t>
        <a:bodyPr/>
        <a:lstStyle/>
        <a:p>
          <a:endParaRPr lang="en-US"/>
        </a:p>
      </dgm:t>
    </dgm:pt>
  </dgm:ptLst>
  <dgm:cxnLst>
    <dgm:cxn modelId="{CAFB5BED-9EBE-44B1-ABC6-5B123FE526D1}" srcId="{7AC4B0F8-C734-41F9-B000-95F97005F296}" destId="{FC7962E0-4F1A-41AF-990C-62A9E593F3A2}" srcOrd="1" destOrd="0" parTransId="{79192D85-038A-4A74-9FAD-C59406760360}" sibTransId="{D624CD5F-CAA7-4F4F-B63E-104A7D1360FB}"/>
    <dgm:cxn modelId="{D211146B-E425-4231-99D5-1E40A0591E05}" type="presOf" srcId="{000B0F71-FE70-4C3F-9422-2E3B418EFBCB}" destId="{A5BDE845-79AC-4A23-99B8-984B03110329}" srcOrd="0" destOrd="2" presId="urn:microsoft.com/office/officeart/2005/8/layout/hList2"/>
    <dgm:cxn modelId="{A03223FB-B992-4AC5-AC56-1C0A660E9267}" type="presOf" srcId="{FC7962E0-4F1A-41AF-990C-62A9E593F3A2}" destId="{A5BDE845-79AC-4A23-99B8-984B03110329}" srcOrd="0" destOrd="1" presId="urn:microsoft.com/office/officeart/2005/8/layout/hList2"/>
    <dgm:cxn modelId="{3A5DEF11-A0D6-416E-A21C-02DC5EAEC101}" type="presOf" srcId="{7AC4B0F8-C734-41F9-B000-95F97005F296}" destId="{D3463A1E-AC8E-401C-81C4-EEF2C44E3100}" srcOrd="0" destOrd="0" presId="urn:microsoft.com/office/officeart/2005/8/layout/hList2"/>
    <dgm:cxn modelId="{92E5DADE-3647-4963-9AF5-133AD2E8F674}" srcId="{1202486A-987E-4E86-B390-49D7724669D0}" destId="{E715AA7C-77B4-4584-8772-9272A6F48A2C}" srcOrd="3" destOrd="0" parTransId="{AD46C07B-8642-40BD-AC28-BE8C770BDB02}" sibTransId="{C10CD5E7-EE34-481E-9299-B5A59F9E0CF2}"/>
    <dgm:cxn modelId="{0EB2B297-2F0D-4949-991E-835AC7D22C10}" type="presOf" srcId="{54D86833-C9DF-4975-8E06-6063E29B22E2}" destId="{A5BDE845-79AC-4A23-99B8-984B03110329}" srcOrd="0" destOrd="3" presId="urn:microsoft.com/office/officeart/2005/8/layout/hList2"/>
    <dgm:cxn modelId="{0289CCBA-B0F2-4AA4-B2EC-79115524E2D5}" srcId="{7AC4B0F8-C734-41F9-B000-95F97005F296}" destId="{54D86833-C9DF-4975-8E06-6063E29B22E2}" srcOrd="3" destOrd="0" parTransId="{012AE35A-7096-49BC-946A-60FC3498E7ED}" sibTransId="{74D87EAD-5276-4A96-BE94-B44DA4FB8FCB}"/>
    <dgm:cxn modelId="{FBA6DC1F-DC80-4C83-87D3-C9A58B3D803B}" type="presOf" srcId="{45D61D44-FD33-450A-BB21-F2232CE60044}" destId="{EF88789A-028A-4F21-98F7-409C8761F083}" srcOrd="0" destOrd="2" presId="urn:microsoft.com/office/officeart/2005/8/layout/hList2"/>
    <dgm:cxn modelId="{5C60915D-2C8D-4186-AB40-9EDDCA832BAE}" type="presOf" srcId="{1031420B-AFED-4299-9519-EB7AE5260F71}" destId="{A5BDE845-79AC-4A23-99B8-984B03110329}" srcOrd="0" destOrd="4" presId="urn:microsoft.com/office/officeart/2005/8/layout/hList2"/>
    <dgm:cxn modelId="{D16F51F4-1BFD-4A27-9F1D-7943FEB28F56}" type="presOf" srcId="{79A60C53-891A-470C-8E90-2AEBE3B6666D}" destId="{EF88789A-028A-4F21-98F7-409C8761F083}" srcOrd="0" destOrd="4" presId="urn:microsoft.com/office/officeart/2005/8/layout/hList2"/>
    <dgm:cxn modelId="{B9B91ACD-81FC-42F9-A049-2ADAFA414D29}" srcId="{1202486A-987E-4E86-B390-49D7724669D0}" destId="{F075A2DA-8E7A-444E-8BC0-F6E73986E681}" srcOrd="0" destOrd="0" parTransId="{AE49B51A-8BBD-4868-B3EF-CB3C4B32895F}" sibTransId="{19A248D2-272C-4484-8E6D-B4C04D5E41EE}"/>
    <dgm:cxn modelId="{C2153FF3-4238-474F-8825-23E48C39E762}" srcId="{065A59B8-3602-40B2-9B55-10896F1B6D55}" destId="{7AC4B0F8-C734-41F9-B000-95F97005F296}" srcOrd="0" destOrd="0" parTransId="{F83DD79C-C9E0-4D6E-B987-635AFA1FA9FD}" sibTransId="{9BCFE442-AAEC-445C-BC0F-043BD2D22D97}"/>
    <dgm:cxn modelId="{2AD67326-6582-44D9-A46B-64311907694B}" type="presOf" srcId="{0A808E23-E7E1-4291-AF24-9C411C12988E}" destId="{EF88789A-028A-4F21-98F7-409C8761F083}" srcOrd="0" destOrd="1" presId="urn:microsoft.com/office/officeart/2005/8/layout/hList2"/>
    <dgm:cxn modelId="{D592F88C-CF07-47C8-B674-BECEDB529997}" type="presOf" srcId="{BE04D82D-77AB-4051-9B8A-A1AAAFB3C596}" destId="{A5BDE845-79AC-4A23-99B8-984B03110329}" srcOrd="0" destOrd="0" presId="urn:microsoft.com/office/officeart/2005/8/layout/hList2"/>
    <dgm:cxn modelId="{19037394-0E1B-4C66-B2EC-AE7B09CF0FDA}" srcId="{1202486A-987E-4E86-B390-49D7724669D0}" destId="{79A60C53-891A-470C-8E90-2AEBE3B6666D}" srcOrd="4" destOrd="0" parTransId="{BC9A3C0E-3F7D-4E2E-8214-96A6CC6C45AA}" sibTransId="{D2094C8F-DB41-4796-92EB-8BB4E1C58FF2}"/>
    <dgm:cxn modelId="{6030E0EF-9D40-4310-A1DD-E58EDD1AC310}" type="presOf" srcId="{1202486A-987E-4E86-B390-49D7724669D0}" destId="{57AEFF80-65B1-40A7-9742-53B4274EDAF4}" srcOrd="0" destOrd="0" presId="urn:microsoft.com/office/officeart/2005/8/layout/hList2"/>
    <dgm:cxn modelId="{46A4A202-0DB7-4BD0-958D-546055AD368A}" srcId="{1202486A-987E-4E86-B390-49D7724669D0}" destId="{0A808E23-E7E1-4291-AF24-9C411C12988E}" srcOrd="1" destOrd="0" parTransId="{C054C4C5-AB7D-4E13-8D0E-DFCB14451E01}" sibTransId="{E0E35B05-489C-4976-8F4D-64CB3EC1968A}"/>
    <dgm:cxn modelId="{C2CE1445-B91B-44EF-A355-2DD763DB4BAC}" type="presOf" srcId="{E715AA7C-77B4-4584-8772-9272A6F48A2C}" destId="{EF88789A-028A-4F21-98F7-409C8761F083}" srcOrd="0" destOrd="3" presId="urn:microsoft.com/office/officeart/2005/8/layout/hList2"/>
    <dgm:cxn modelId="{B2538A9D-3281-4378-B1F4-1588A907C16F}" type="presOf" srcId="{065A59B8-3602-40B2-9B55-10896F1B6D55}" destId="{72C6D6BF-9451-4547-9EB4-B34F42E2F530}" srcOrd="0" destOrd="0" presId="urn:microsoft.com/office/officeart/2005/8/layout/hList2"/>
    <dgm:cxn modelId="{D72F6589-32FE-427E-B1F1-17B446D3BEB0}" srcId="{1202486A-987E-4E86-B390-49D7724669D0}" destId="{45D61D44-FD33-450A-BB21-F2232CE60044}" srcOrd="2" destOrd="0" parTransId="{B384C420-A8B6-446E-8853-9858B4D91AB5}" sibTransId="{C9A11AD3-CDD7-479E-8278-0EF547DF0EC5}"/>
    <dgm:cxn modelId="{56266CBE-5125-4B14-893B-C7B16377BE32}" type="presOf" srcId="{F075A2DA-8E7A-444E-8BC0-F6E73986E681}" destId="{EF88789A-028A-4F21-98F7-409C8761F083}" srcOrd="0" destOrd="0" presId="urn:microsoft.com/office/officeart/2005/8/layout/hList2"/>
    <dgm:cxn modelId="{7F450133-0D79-407B-89EB-439B2E9420DD}" srcId="{065A59B8-3602-40B2-9B55-10896F1B6D55}" destId="{1202486A-987E-4E86-B390-49D7724669D0}" srcOrd="1" destOrd="0" parTransId="{62D6E13C-13F9-494D-AB2E-3961D1EA36F7}" sibTransId="{4A627A9D-5180-4F24-9891-57098B2B8A60}"/>
    <dgm:cxn modelId="{177D35DA-4A2D-428E-BA5D-408F7A7C0856}" srcId="{7AC4B0F8-C734-41F9-B000-95F97005F296}" destId="{BE04D82D-77AB-4051-9B8A-A1AAAFB3C596}" srcOrd="0" destOrd="0" parTransId="{3E7A2D47-C66D-4E70-B956-3FF4DA964551}" sibTransId="{A474A2A1-3653-4D06-A258-32838803C0E7}"/>
    <dgm:cxn modelId="{B7B7E821-36C0-4135-A7D7-818B6DBDF643}" srcId="{7AC4B0F8-C734-41F9-B000-95F97005F296}" destId="{1031420B-AFED-4299-9519-EB7AE5260F71}" srcOrd="4" destOrd="0" parTransId="{4752AE78-0785-495F-96B4-BC0208465997}" sibTransId="{81E727A5-127A-4D38-844E-FD47F4839004}"/>
    <dgm:cxn modelId="{ACE6B0F8-01CA-4255-9C49-FD0A4F7F0217}" srcId="{7AC4B0F8-C734-41F9-B000-95F97005F296}" destId="{000B0F71-FE70-4C3F-9422-2E3B418EFBCB}" srcOrd="2" destOrd="0" parTransId="{83CBAF62-CAAF-4D45-9FB8-EFD3ACE9B731}" sibTransId="{36619156-BB08-4AAC-BB86-36E170F7011F}"/>
    <dgm:cxn modelId="{E9428DED-0F97-4FA3-8FEA-BBA75EB7AD43}" type="presParOf" srcId="{72C6D6BF-9451-4547-9EB4-B34F42E2F530}" destId="{7859A807-6FE3-4537-B720-B4A6C76AC5BD}" srcOrd="0" destOrd="0" presId="urn:microsoft.com/office/officeart/2005/8/layout/hList2"/>
    <dgm:cxn modelId="{57DE1BA0-49A4-49B1-853F-C4447A9CDDCF}" type="presParOf" srcId="{7859A807-6FE3-4537-B720-B4A6C76AC5BD}" destId="{8CD43FE3-5E4F-4194-AA9B-1A46CDFEB264}" srcOrd="0" destOrd="0" presId="urn:microsoft.com/office/officeart/2005/8/layout/hList2"/>
    <dgm:cxn modelId="{C655DC5A-9E9C-456E-9316-CB66E16936E2}" type="presParOf" srcId="{7859A807-6FE3-4537-B720-B4A6C76AC5BD}" destId="{A5BDE845-79AC-4A23-99B8-984B03110329}" srcOrd="1" destOrd="0" presId="urn:microsoft.com/office/officeart/2005/8/layout/hList2"/>
    <dgm:cxn modelId="{B9112675-2C4C-4E07-BB71-1B03982435EB}" type="presParOf" srcId="{7859A807-6FE3-4537-B720-B4A6C76AC5BD}" destId="{D3463A1E-AC8E-401C-81C4-EEF2C44E3100}" srcOrd="2" destOrd="0" presId="urn:microsoft.com/office/officeart/2005/8/layout/hList2"/>
    <dgm:cxn modelId="{032C9610-BEEF-4422-9A09-D558A99AFFC9}" type="presParOf" srcId="{72C6D6BF-9451-4547-9EB4-B34F42E2F530}" destId="{AC67F93C-851A-47FA-9486-8AFAB31BEEF0}" srcOrd="1" destOrd="0" presId="urn:microsoft.com/office/officeart/2005/8/layout/hList2"/>
    <dgm:cxn modelId="{C410126C-3007-4BE5-802E-F6DA10DC3F21}" type="presParOf" srcId="{72C6D6BF-9451-4547-9EB4-B34F42E2F530}" destId="{BE4E0ED3-1B27-431B-9620-FA14AD89D5CA}" srcOrd="2" destOrd="0" presId="urn:microsoft.com/office/officeart/2005/8/layout/hList2"/>
    <dgm:cxn modelId="{BA40F471-3600-4FAF-A667-4A1C6AF9438E}" type="presParOf" srcId="{BE4E0ED3-1B27-431B-9620-FA14AD89D5CA}" destId="{5A034AEA-7AEF-4263-AAA5-6AFBF2CB5BBA}" srcOrd="0" destOrd="0" presId="urn:microsoft.com/office/officeart/2005/8/layout/hList2"/>
    <dgm:cxn modelId="{BB89C03A-398C-486F-8015-43B4D7802279}" type="presParOf" srcId="{BE4E0ED3-1B27-431B-9620-FA14AD89D5CA}" destId="{EF88789A-028A-4F21-98F7-409C8761F083}" srcOrd="1" destOrd="0" presId="urn:microsoft.com/office/officeart/2005/8/layout/hList2"/>
    <dgm:cxn modelId="{773F8512-CCF2-41B6-AE42-24EA0DA2DB35}" type="presParOf" srcId="{BE4E0ED3-1B27-431B-9620-FA14AD89D5CA}" destId="{57AEFF80-65B1-40A7-9742-53B4274EDAF4}"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64B63A-645E-42A1-8043-B33B2FF4B44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3C58942-BC67-42B4-AF1B-1B95E0F6FACC}">
      <dgm:prSet phldrT="[Text]" custT="1"/>
      <dgm:spPr/>
      <dgm:t>
        <a:bodyPr/>
        <a:lstStyle/>
        <a:p>
          <a:r>
            <a:rPr lang="en-US" sz="2800" dirty="0" smtClean="0"/>
            <a:t>M</a:t>
          </a:r>
          <a:endParaRPr lang="en-US" sz="2000" dirty="0"/>
        </a:p>
      </dgm:t>
    </dgm:pt>
    <dgm:pt modelId="{ADF9E923-6F2A-4FB8-85AC-5E5CB2A0B833}" type="parTrans" cxnId="{74A85570-0125-4F62-90B2-051533809887}">
      <dgm:prSet/>
      <dgm:spPr/>
      <dgm:t>
        <a:bodyPr/>
        <a:lstStyle/>
        <a:p>
          <a:endParaRPr lang="en-US"/>
        </a:p>
      </dgm:t>
    </dgm:pt>
    <dgm:pt modelId="{733435FF-63D6-4B21-9F7E-0060B32566A6}" type="sibTrans" cxnId="{74A85570-0125-4F62-90B2-051533809887}">
      <dgm:prSet/>
      <dgm:spPr/>
      <dgm:t>
        <a:bodyPr/>
        <a:lstStyle/>
        <a:p>
          <a:endParaRPr lang="en-US"/>
        </a:p>
      </dgm:t>
    </dgm:pt>
    <dgm:pt modelId="{9F8EBE2C-DFA8-4CFE-8A1E-FAB50D9F9D8C}">
      <dgm:prSet phldrT="[Text]" custT="1"/>
      <dgm:spPr/>
      <dgm:t>
        <a:bodyPr/>
        <a:lstStyle/>
        <a:p>
          <a:r>
            <a:rPr lang="en-US" sz="1800" dirty="0" smtClean="0"/>
            <a:t>Temperature, humidity, wind speed, …</a:t>
          </a:r>
          <a:endParaRPr lang="en-US" sz="1800" dirty="0"/>
        </a:p>
      </dgm:t>
    </dgm:pt>
    <dgm:pt modelId="{40F3A93A-24F1-4102-B33F-19F72D491B22}" type="parTrans" cxnId="{4D6482ED-795A-4D5D-B7F7-C42243B068D9}">
      <dgm:prSet/>
      <dgm:spPr/>
      <dgm:t>
        <a:bodyPr/>
        <a:lstStyle/>
        <a:p>
          <a:endParaRPr lang="en-US"/>
        </a:p>
      </dgm:t>
    </dgm:pt>
    <dgm:pt modelId="{D414E5CC-4A52-4D1B-ABD9-5386E8F7736D}" type="sibTrans" cxnId="{4D6482ED-795A-4D5D-B7F7-C42243B068D9}">
      <dgm:prSet/>
      <dgm:spPr/>
      <dgm:t>
        <a:bodyPr/>
        <a:lstStyle/>
        <a:p>
          <a:endParaRPr lang="en-US"/>
        </a:p>
      </dgm:t>
    </dgm:pt>
    <dgm:pt modelId="{813D1C8C-355F-432C-8A54-8729EBFE609A}">
      <dgm:prSet phldrT="[Text]"/>
      <dgm:spPr/>
      <dgm:t>
        <a:bodyPr/>
        <a:lstStyle/>
        <a:p>
          <a:r>
            <a:rPr lang="en-US" dirty="0" smtClean="0"/>
            <a:t>C</a:t>
          </a:r>
          <a:endParaRPr lang="en-US" dirty="0"/>
        </a:p>
      </dgm:t>
    </dgm:pt>
    <dgm:pt modelId="{7B50AE0C-67D9-4223-A21B-268483F92034}" type="parTrans" cxnId="{967DD589-9666-4F68-9F58-CA1514D9CE18}">
      <dgm:prSet/>
      <dgm:spPr/>
      <dgm:t>
        <a:bodyPr/>
        <a:lstStyle/>
        <a:p>
          <a:endParaRPr lang="en-US"/>
        </a:p>
      </dgm:t>
    </dgm:pt>
    <dgm:pt modelId="{FCEDAB73-A7D5-4B0B-B00F-C19974B55DFC}" type="sibTrans" cxnId="{967DD589-9666-4F68-9F58-CA1514D9CE18}">
      <dgm:prSet/>
      <dgm:spPr/>
      <dgm:t>
        <a:bodyPr/>
        <a:lstStyle/>
        <a:p>
          <a:endParaRPr lang="en-US"/>
        </a:p>
      </dgm:t>
    </dgm:pt>
    <dgm:pt modelId="{EB720972-7342-428B-98DD-B8D023FBEF73}">
      <dgm:prSet phldrT="[Text]" custT="1"/>
      <dgm:spPr/>
      <dgm:t>
        <a:bodyPr/>
        <a:lstStyle/>
        <a:p>
          <a:r>
            <a:rPr lang="en-US" sz="1800" dirty="0" smtClean="0"/>
            <a:t>Use table of equation to calculate the index number</a:t>
          </a:r>
          <a:endParaRPr lang="en-US" sz="1800" dirty="0"/>
        </a:p>
      </dgm:t>
    </dgm:pt>
    <dgm:pt modelId="{15AE6EA2-761B-4050-BE00-CA6C3226BCD9}" type="parTrans" cxnId="{C10DDA13-3FB1-4628-AF04-8523801A9979}">
      <dgm:prSet/>
      <dgm:spPr/>
      <dgm:t>
        <a:bodyPr/>
        <a:lstStyle/>
        <a:p>
          <a:endParaRPr lang="en-US"/>
        </a:p>
      </dgm:t>
    </dgm:pt>
    <dgm:pt modelId="{2C14AFAD-027E-4CDF-86F7-1796B53091BD}" type="sibTrans" cxnId="{C10DDA13-3FB1-4628-AF04-8523801A9979}">
      <dgm:prSet/>
      <dgm:spPr/>
      <dgm:t>
        <a:bodyPr/>
        <a:lstStyle/>
        <a:p>
          <a:endParaRPr lang="en-US"/>
        </a:p>
      </dgm:t>
    </dgm:pt>
    <dgm:pt modelId="{1DB8C8D4-9562-4EB4-8CBF-5ADF2A67A11E}">
      <dgm:prSet phldrT="[Text]"/>
      <dgm:spPr/>
      <dgm:t>
        <a:bodyPr/>
        <a:lstStyle/>
        <a:p>
          <a:r>
            <a:rPr lang="en-US" dirty="0" smtClean="0"/>
            <a:t>A</a:t>
          </a:r>
          <a:endParaRPr lang="en-US" dirty="0"/>
        </a:p>
      </dgm:t>
    </dgm:pt>
    <dgm:pt modelId="{2E13C05D-9D94-4A7E-8DEF-8FFB1197DDA6}" type="parTrans" cxnId="{15BE6923-EC70-4393-B45B-731AB72DBED7}">
      <dgm:prSet/>
      <dgm:spPr/>
      <dgm:t>
        <a:bodyPr/>
        <a:lstStyle/>
        <a:p>
          <a:endParaRPr lang="en-US"/>
        </a:p>
      </dgm:t>
    </dgm:pt>
    <dgm:pt modelId="{D932DDF2-11E0-412E-863A-5F54768286C2}" type="sibTrans" cxnId="{15BE6923-EC70-4393-B45B-731AB72DBED7}">
      <dgm:prSet/>
      <dgm:spPr/>
      <dgm:t>
        <a:bodyPr/>
        <a:lstStyle/>
        <a:p>
          <a:endParaRPr lang="en-US"/>
        </a:p>
      </dgm:t>
    </dgm:pt>
    <dgm:pt modelId="{6CBA2378-BECB-49FD-AA14-E15C5A067A2A}">
      <dgm:prSet phldrT="[Text]" custT="1"/>
      <dgm:spPr/>
      <dgm:t>
        <a:bodyPr/>
        <a:lstStyle/>
        <a:p>
          <a:r>
            <a:rPr lang="en-US" sz="1800" dirty="0" smtClean="0"/>
            <a:t>Apply the recommended actions</a:t>
          </a:r>
          <a:endParaRPr lang="en-US" sz="1800" dirty="0"/>
        </a:p>
      </dgm:t>
    </dgm:pt>
    <dgm:pt modelId="{4CC89476-559A-4D05-9E3E-97A6B7BA9F9C}" type="parTrans" cxnId="{E67377C9-B28C-4A9B-ABD1-211D55B5E603}">
      <dgm:prSet/>
      <dgm:spPr/>
      <dgm:t>
        <a:bodyPr/>
        <a:lstStyle/>
        <a:p>
          <a:endParaRPr lang="en-US"/>
        </a:p>
      </dgm:t>
    </dgm:pt>
    <dgm:pt modelId="{965C38C8-A4DC-4342-8BA7-D7AD32F8BB57}" type="sibTrans" cxnId="{E67377C9-B28C-4A9B-ABD1-211D55B5E603}">
      <dgm:prSet/>
      <dgm:spPr/>
      <dgm:t>
        <a:bodyPr/>
        <a:lstStyle/>
        <a:p>
          <a:endParaRPr lang="en-US"/>
        </a:p>
      </dgm:t>
    </dgm:pt>
    <dgm:pt modelId="{25A55B4D-8576-4AC1-BF4A-CE0D59F19285}">
      <dgm:prSet phldrT="[Text]" custT="1"/>
      <dgm:spPr/>
      <dgm:t>
        <a:bodyPr/>
        <a:lstStyle/>
        <a:p>
          <a:r>
            <a:rPr lang="en-US" sz="1800" dirty="0" smtClean="0"/>
            <a:t>Correct for level of activity, clothing, and exposure conditions</a:t>
          </a:r>
          <a:endParaRPr lang="en-US" sz="1800" dirty="0"/>
        </a:p>
      </dgm:t>
    </dgm:pt>
    <dgm:pt modelId="{CF431B90-D013-417A-B7B4-67D38E09717E}" type="parTrans" cxnId="{E33804A6-DD38-43D9-A1EC-C7F4C5921F87}">
      <dgm:prSet/>
      <dgm:spPr/>
      <dgm:t>
        <a:bodyPr/>
        <a:lstStyle/>
        <a:p>
          <a:endParaRPr lang="en-US"/>
        </a:p>
      </dgm:t>
    </dgm:pt>
    <dgm:pt modelId="{3560EB71-AA15-472C-AAD8-FD217A3C9B08}" type="sibTrans" cxnId="{E33804A6-DD38-43D9-A1EC-C7F4C5921F87}">
      <dgm:prSet/>
      <dgm:spPr/>
      <dgm:t>
        <a:bodyPr/>
        <a:lstStyle/>
        <a:p>
          <a:endParaRPr lang="en-US"/>
        </a:p>
      </dgm:t>
    </dgm:pt>
    <dgm:pt modelId="{4941AD7D-79D6-44B7-8C2D-547D53A024E1}">
      <dgm:prSet phldrT="[Text]" custT="1"/>
      <dgm:spPr/>
      <dgm:t>
        <a:bodyPr/>
        <a:lstStyle/>
        <a:p>
          <a:r>
            <a:rPr lang="en-US" sz="1800" dirty="0" smtClean="0"/>
            <a:t>Provide feedback to the supervisor</a:t>
          </a:r>
          <a:endParaRPr lang="en-US" sz="1800" dirty="0"/>
        </a:p>
      </dgm:t>
    </dgm:pt>
    <dgm:pt modelId="{1606A3C4-DD8D-4B69-B918-96ED41D01F10}" type="parTrans" cxnId="{7893E1F3-A538-4602-966D-A838DF7A8244}">
      <dgm:prSet/>
      <dgm:spPr/>
      <dgm:t>
        <a:bodyPr/>
        <a:lstStyle/>
        <a:p>
          <a:endParaRPr lang="en-US"/>
        </a:p>
      </dgm:t>
    </dgm:pt>
    <dgm:pt modelId="{FD773A2E-8622-4310-B814-6917A84119BF}" type="sibTrans" cxnId="{7893E1F3-A538-4602-966D-A838DF7A8244}">
      <dgm:prSet/>
      <dgm:spPr/>
      <dgm:t>
        <a:bodyPr/>
        <a:lstStyle/>
        <a:p>
          <a:endParaRPr lang="en-US"/>
        </a:p>
      </dgm:t>
    </dgm:pt>
    <dgm:pt modelId="{30F03A0D-FD23-4623-8494-115C6469E061}" type="pres">
      <dgm:prSet presAssocID="{6064B63A-645E-42A1-8043-B33B2FF4B44D}" presName="linearFlow" presStyleCnt="0">
        <dgm:presLayoutVars>
          <dgm:dir/>
          <dgm:animLvl val="lvl"/>
          <dgm:resizeHandles val="exact"/>
        </dgm:presLayoutVars>
      </dgm:prSet>
      <dgm:spPr/>
      <dgm:t>
        <a:bodyPr/>
        <a:lstStyle/>
        <a:p>
          <a:endParaRPr lang="en-US"/>
        </a:p>
      </dgm:t>
    </dgm:pt>
    <dgm:pt modelId="{28B72613-70D4-4DA9-B58F-39D9684F4CC3}" type="pres">
      <dgm:prSet presAssocID="{33C58942-BC67-42B4-AF1B-1B95E0F6FACC}" presName="composite" presStyleCnt="0"/>
      <dgm:spPr/>
    </dgm:pt>
    <dgm:pt modelId="{F9BFB462-2EA3-4796-AAD4-E044D9642D2B}" type="pres">
      <dgm:prSet presAssocID="{33C58942-BC67-42B4-AF1B-1B95E0F6FACC}" presName="parentText" presStyleLbl="alignNode1" presStyleIdx="0" presStyleCnt="3">
        <dgm:presLayoutVars>
          <dgm:chMax val="1"/>
          <dgm:bulletEnabled val="1"/>
        </dgm:presLayoutVars>
      </dgm:prSet>
      <dgm:spPr/>
      <dgm:t>
        <a:bodyPr/>
        <a:lstStyle/>
        <a:p>
          <a:endParaRPr lang="en-US"/>
        </a:p>
      </dgm:t>
    </dgm:pt>
    <dgm:pt modelId="{AEB6DAF3-0CED-443C-87A4-099967EC77C2}" type="pres">
      <dgm:prSet presAssocID="{33C58942-BC67-42B4-AF1B-1B95E0F6FACC}" presName="descendantText" presStyleLbl="alignAcc1" presStyleIdx="0" presStyleCnt="3">
        <dgm:presLayoutVars>
          <dgm:bulletEnabled val="1"/>
        </dgm:presLayoutVars>
      </dgm:prSet>
      <dgm:spPr/>
      <dgm:t>
        <a:bodyPr/>
        <a:lstStyle/>
        <a:p>
          <a:endParaRPr lang="en-US"/>
        </a:p>
      </dgm:t>
    </dgm:pt>
    <dgm:pt modelId="{5A20FEEE-030A-4DAF-9B98-2FC013137EFD}" type="pres">
      <dgm:prSet presAssocID="{733435FF-63D6-4B21-9F7E-0060B32566A6}" presName="sp" presStyleCnt="0"/>
      <dgm:spPr/>
    </dgm:pt>
    <dgm:pt modelId="{1ADDBF40-47AF-493E-A9BA-DE36C0B9478D}" type="pres">
      <dgm:prSet presAssocID="{813D1C8C-355F-432C-8A54-8729EBFE609A}" presName="composite" presStyleCnt="0"/>
      <dgm:spPr/>
    </dgm:pt>
    <dgm:pt modelId="{6322B365-4D29-47C3-8C40-2C904E26B666}" type="pres">
      <dgm:prSet presAssocID="{813D1C8C-355F-432C-8A54-8729EBFE609A}" presName="parentText" presStyleLbl="alignNode1" presStyleIdx="1" presStyleCnt="3">
        <dgm:presLayoutVars>
          <dgm:chMax val="1"/>
          <dgm:bulletEnabled val="1"/>
        </dgm:presLayoutVars>
      </dgm:prSet>
      <dgm:spPr/>
      <dgm:t>
        <a:bodyPr/>
        <a:lstStyle/>
        <a:p>
          <a:endParaRPr lang="en-US"/>
        </a:p>
      </dgm:t>
    </dgm:pt>
    <dgm:pt modelId="{FAD10F5A-CE1E-4978-A2BF-8D2E15C9E285}" type="pres">
      <dgm:prSet presAssocID="{813D1C8C-355F-432C-8A54-8729EBFE609A}" presName="descendantText" presStyleLbl="alignAcc1" presStyleIdx="1" presStyleCnt="3">
        <dgm:presLayoutVars>
          <dgm:bulletEnabled val="1"/>
        </dgm:presLayoutVars>
      </dgm:prSet>
      <dgm:spPr/>
      <dgm:t>
        <a:bodyPr/>
        <a:lstStyle/>
        <a:p>
          <a:endParaRPr lang="en-US"/>
        </a:p>
      </dgm:t>
    </dgm:pt>
    <dgm:pt modelId="{8237EE9D-6074-4E02-B38A-D7EEED46FA3C}" type="pres">
      <dgm:prSet presAssocID="{FCEDAB73-A7D5-4B0B-B00F-C19974B55DFC}" presName="sp" presStyleCnt="0"/>
      <dgm:spPr/>
    </dgm:pt>
    <dgm:pt modelId="{6C1F82E4-CC66-4EBA-850B-E7CA5A4B5191}" type="pres">
      <dgm:prSet presAssocID="{1DB8C8D4-9562-4EB4-8CBF-5ADF2A67A11E}" presName="composite" presStyleCnt="0"/>
      <dgm:spPr/>
    </dgm:pt>
    <dgm:pt modelId="{006905DE-1A7D-4EA7-AFF3-CB6FCD4B8754}" type="pres">
      <dgm:prSet presAssocID="{1DB8C8D4-9562-4EB4-8CBF-5ADF2A67A11E}" presName="parentText" presStyleLbl="alignNode1" presStyleIdx="2" presStyleCnt="3">
        <dgm:presLayoutVars>
          <dgm:chMax val="1"/>
          <dgm:bulletEnabled val="1"/>
        </dgm:presLayoutVars>
      </dgm:prSet>
      <dgm:spPr/>
      <dgm:t>
        <a:bodyPr/>
        <a:lstStyle/>
        <a:p>
          <a:endParaRPr lang="en-US"/>
        </a:p>
      </dgm:t>
    </dgm:pt>
    <dgm:pt modelId="{D6F86FBB-1CD4-4EB4-89FE-9A1682339F63}" type="pres">
      <dgm:prSet presAssocID="{1DB8C8D4-9562-4EB4-8CBF-5ADF2A67A11E}" presName="descendantText" presStyleLbl="alignAcc1" presStyleIdx="2" presStyleCnt="3">
        <dgm:presLayoutVars>
          <dgm:bulletEnabled val="1"/>
        </dgm:presLayoutVars>
      </dgm:prSet>
      <dgm:spPr/>
      <dgm:t>
        <a:bodyPr/>
        <a:lstStyle/>
        <a:p>
          <a:endParaRPr lang="en-US"/>
        </a:p>
      </dgm:t>
    </dgm:pt>
  </dgm:ptLst>
  <dgm:cxnLst>
    <dgm:cxn modelId="{967DD589-9666-4F68-9F58-CA1514D9CE18}" srcId="{6064B63A-645E-42A1-8043-B33B2FF4B44D}" destId="{813D1C8C-355F-432C-8A54-8729EBFE609A}" srcOrd="1" destOrd="0" parTransId="{7B50AE0C-67D9-4223-A21B-268483F92034}" sibTransId="{FCEDAB73-A7D5-4B0B-B00F-C19974B55DFC}"/>
    <dgm:cxn modelId="{E67377C9-B28C-4A9B-ABD1-211D55B5E603}" srcId="{1DB8C8D4-9562-4EB4-8CBF-5ADF2A67A11E}" destId="{6CBA2378-BECB-49FD-AA14-E15C5A067A2A}" srcOrd="0" destOrd="0" parTransId="{4CC89476-559A-4D05-9E3E-97A6B7BA9F9C}" sibTransId="{965C38C8-A4DC-4342-8BA7-D7AD32F8BB57}"/>
    <dgm:cxn modelId="{207AA941-5098-4583-9890-3CC4F1FF871C}" type="presOf" srcId="{25A55B4D-8576-4AC1-BF4A-CE0D59F19285}" destId="{FAD10F5A-CE1E-4978-A2BF-8D2E15C9E285}" srcOrd="0" destOrd="1" presId="urn:microsoft.com/office/officeart/2005/8/layout/chevron2"/>
    <dgm:cxn modelId="{EEC73713-6683-4714-AD0B-B663FAC36F62}" type="presOf" srcId="{9F8EBE2C-DFA8-4CFE-8A1E-FAB50D9F9D8C}" destId="{AEB6DAF3-0CED-443C-87A4-099967EC77C2}" srcOrd="0" destOrd="0" presId="urn:microsoft.com/office/officeart/2005/8/layout/chevron2"/>
    <dgm:cxn modelId="{36ABCC78-2017-4B08-A31C-948F32571083}" type="presOf" srcId="{6CBA2378-BECB-49FD-AA14-E15C5A067A2A}" destId="{D6F86FBB-1CD4-4EB4-89FE-9A1682339F63}" srcOrd="0" destOrd="0" presId="urn:microsoft.com/office/officeart/2005/8/layout/chevron2"/>
    <dgm:cxn modelId="{E5DDCDAB-4A1F-4A24-9DD1-F204207E035F}" type="presOf" srcId="{EB720972-7342-428B-98DD-B8D023FBEF73}" destId="{FAD10F5A-CE1E-4978-A2BF-8D2E15C9E285}" srcOrd="0" destOrd="0" presId="urn:microsoft.com/office/officeart/2005/8/layout/chevron2"/>
    <dgm:cxn modelId="{4D6482ED-795A-4D5D-B7F7-C42243B068D9}" srcId="{33C58942-BC67-42B4-AF1B-1B95E0F6FACC}" destId="{9F8EBE2C-DFA8-4CFE-8A1E-FAB50D9F9D8C}" srcOrd="0" destOrd="0" parTransId="{40F3A93A-24F1-4102-B33F-19F72D491B22}" sibTransId="{D414E5CC-4A52-4D1B-ABD9-5386E8F7736D}"/>
    <dgm:cxn modelId="{3940DE3F-94CC-438C-8FF8-8934548C2223}" type="presOf" srcId="{4941AD7D-79D6-44B7-8C2D-547D53A024E1}" destId="{D6F86FBB-1CD4-4EB4-89FE-9A1682339F63}" srcOrd="0" destOrd="1" presId="urn:microsoft.com/office/officeart/2005/8/layout/chevron2"/>
    <dgm:cxn modelId="{E6547324-A67E-41A5-89AF-FBF111C4E5B7}" type="presOf" srcId="{813D1C8C-355F-432C-8A54-8729EBFE609A}" destId="{6322B365-4D29-47C3-8C40-2C904E26B666}" srcOrd="0" destOrd="0" presId="urn:microsoft.com/office/officeart/2005/8/layout/chevron2"/>
    <dgm:cxn modelId="{0B1D8CBC-5905-44A4-97CA-81A7A2D33BC0}" type="presOf" srcId="{33C58942-BC67-42B4-AF1B-1B95E0F6FACC}" destId="{F9BFB462-2EA3-4796-AAD4-E044D9642D2B}" srcOrd="0" destOrd="0" presId="urn:microsoft.com/office/officeart/2005/8/layout/chevron2"/>
    <dgm:cxn modelId="{7893E1F3-A538-4602-966D-A838DF7A8244}" srcId="{1DB8C8D4-9562-4EB4-8CBF-5ADF2A67A11E}" destId="{4941AD7D-79D6-44B7-8C2D-547D53A024E1}" srcOrd="1" destOrd="0" parTransId="{1606A3C4-DD8D-4B69-B918-96ED41D01F10}" sibTransId="{FD773A2E-8622-4310-B814-6917A84119BF}"/>
    <dgm:cxn modelId="{C10DDA13-3FB1-4628-AF04-8523801A9979}" srcId="{813D1C8C-355F-432C-8A54-8729EBFE609A}" destId="{EB720972-7342-428B-98DD-B8D023FBEF73}" srcOrd="0" destOrd="0" parTransId="{15AE6EA2-761B-4050-BE00-CA6C3226BCD9}" sibTransId="{2C14AFAD-027E-4CDF-86F7-1796B53091BD}"/>
    <dgm:cxn modelId="{E33804A6-DD38-43D9-A1EC-C7F4C5921F87}" srcId="{813D1C8C-355F-432C-8A54-8729EBFE609A}" destId="{25A55B4D-8576-4AC1-BF4A-CE0D59F19285}" srcOrd="1" destOrd="0" parTransId="{CF431B90-D013-417A-B7B4-67D38E09717E}" sibTransId="{3560EB71-AA15-472C-AAD8-FD217A3C9B08}"/>
    <dgm:cxn modelId="{74A85570-0125-4F62-90B2-051533809887}" srcId="{6064B63A-645E-42A1-8043-B33B2FF4B44D}" destId="{33C58942-BC67-42B4-AF1B-1B95E0F6FACC}" srcOrd="0" destOrd="0" parTransId="{ADF9E923-6F2A-4FB8-85AC-5E5CB2A0B833}" sibTransId="{733435FF-63D6-4B21-9F7E-0060B32566A6}"/>
    <dgm:cxn modelId="{15BE6923-EC70-4393-B45B-731AB72DBED7}" srcId="{6064B63A-645E-42A1-8043-B33B2FF4B44D}" destId="{1DB8C8D4-9562-4EB4-8CBF-5ADF2A67A11E}" srcOrd="2" destOrd="0" parTransId="{2E13C05D-9D94-4A7E-8DEF-8FFB1197DDA6}" sibTransId="{D932DDF2-11E0-412E-863A-5F54768286C2}"/>
    <dgm:cxn modelId="{C571D1F5-1ED1-412E-ABB2-3AE8BB76A5A5}" type="presOf" srcId="{1DB8C8D4-9562-4EB4-8CBF-5ADF2A67A11E}" destId="{006905DE-1A7D-4EA7-AFF3-CB6FCD4B8754}" srcOrd="0" destOrd="0" presId="urn:microsoft.com/office/officeart/2005/8/layout/chevron2"/>
    <dgm:cxn modelId="{6D8F9BDD-8C46-499E-826D-9DC88064FDD5}" type="presOf" srcId="{6064B63A-645E-42A1-8043-B33B2FF4B44D}" destId="{30F03A0D-FD23-4623-8494-115C6469E061}" srcOrd="0" destOrd="0" presId="urn:microsoft.com/office/officeart/2005/8/layout/chevron2"/>
    <dgm:cxn modelId="{D63A9DFA-8B42-4617-A8DF-A805BDA71DFC}" type="presParOf" srcId="{30F03A0D-FD23-4623-8494-115C6469E061}" destId="{28B72613-70D4-4DA9-B58F-39D9684F4CC3}" srcOrd="0" destOrd="0" presId="urn:microsoft.com/office/officeart/2005/8/layout/chevron2"/>
    <dgm:cxn modelId="{DAB76949-F4D8-41D2-91C9-21C68480431E}" type="presParOf" srcId="{28B72613-70D4-4DA9-B58F-39D9684F4CC3}" destId="{F9BFB462-2EA3-4796-AAD4-E044D9642D2B}" srcOrd="0" destOrd="0" presId="urn:microsoft.com/office/officeart/2005/8/layout/chevron2"/>
    <dgm:cxn modelId="{522FD36C-C661-4C5B-9FD2-AE91AADF5E40}" type="presParOf" srcId="{28B72613-70D4-4DA9-B58F-39D9684F4CC3}" destId="{AEB6DAF3-0CED-443C-87A4-099967EC77C2}" srcOrd="1" destOrd="0" presId="urn:microsoft.com/office/officeart/2005/8/layout/chevron2"/>
    <dgm:cxn modelId="{C582DAE1-D4B9-4EBB-BC8E-30F9CE5DB59B}" type="presParOf" srcId="{30F03A0D-FD23-4623-8494-115C6469E061}" destId="{5A20FEEE-030A-4DAF-9B98-2FC013137EFD}" srcOrd="1" destOrd="0" presId="urn:microsoft.com/office/officeart/2005/8/layout/chevron2"/>
    <dgm:cxn modelId="{1BE4B29B-3F2E-4C1B-A27A-BA00D5C79BFE}" type="presParOf" srcId="{30F03A0D-FD23-4623-8494-115C6469E061}" destId="{1ADDBF40-47AF-493E-A9BA-DE36C0B9478D}" srcOrd="2" destOrd="0" presId="urn:microsoft.com/office/officeart/2005/8/layout/chevron2"/>
    <dgm:cxn modelId="{F3EFF38C-8998-4B03-9ED0-AE00D670D094}" type="presParOf" srcId="{1ADDBF40-47AF-493E-A9BA-DE36C0B9478D}" destId="{6322B365-4D29-47C3-8C40-2C904E26B666}" srcOrd="0" destOrd="0" presId="urn:microsoft.com/office/officeart/2005/8/layout/chevron2"/>
    <dgm:cxn modelId="{7BC78119-F929-4E23-AD5F-58BCFDBE4E25}" type="presParOf" srcId="{1ADDBF40-47AF-493E-A9BA-DE36C0B9478D}" destId="{FAD10F5A-CE1E-4978-A2BF-8D2E15C9E285}" srcOrd="1" destOrd="0" presId="urn:microsoft.com/office/officeart/2005/8/layout/chevron2"/>
    <dgm:cxn modelId="{09388807-3739-412B-929B-76CEC7AA0301}" type="presParOf" srcId="{30F03A0D-FD23-4623-8494-115C6469E061}" destId="{8237EE9D-6074-4E02-B38A-D7EEED46FA3C}" srcOrd="3" destOrd="0" presId="urn:microsoft.com/office/officeart/2005/8/layout/chevron2"/>
    <dgm:cxn modelId="{C02964F0-FC02-4DAD-93E6-94AD971F4CBF}" type="presParOf" srcId="{30F03A0D-FD23-4623-8494-115C6469E061}" destId="{6C1F82E4-CC66-4EBA-850B-E7CA5A4B5191}" srcOrd="4" destOrd="0" presId="urn:microsoft.com/office/officeart/2005/8/layout/chevron2"/>
    <dgm:cxn modelId="{34DF46CE-ADE8-46B6-B873-09E09413A948}" type="presParOf" srcId="{6C1F82E4-CC66-4EBA-850B-E7CA5A4B5191}" destId="{006905DE-1A7D-4EA7-AFF3-CB6FCD4B8754}" srcOrd="0" destOrd="0" presId="urn:microsoft.com/office/officeart/2005/8/layout/chevron2"/>
    <dgm:cxn modelId="{F1E5354D-9B34-45F9-A482-FA939F41AA23}" type="presParOf" srcId="{6C1F82E4-CC66-4EBA-850B-E7CA5A4B5191}" destId="{D6F86FBB-1CD4-4EB4-89FE-9A1682339F6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D4A15-7DB0-4FD9-9D33-4F39EBD041D6}">
      <dsp:nvSpPr>
        <dsp:cNvPr id="0" name=""/>
        <dsp:cNvSpPr/>
      </dsp:nvSpPr>
      <dsp:spPr>
        <a:xfrm>
          <a:off x="5316696" y="955580"/>
          <a:ext cx="198278" cy="868648"/>
        </a:xfrm>
        <a:custGeom>
          <a:avLst/>
          <a:gdLst/>
          <a:ahLst/>
          <a:cxnLst/>
          <a:rect l="0" t="0" r="0" b="0"/>
          <a:pathLst>
            <a:path>
              <a:moveTo>
                <a:pt x="198278" y="0"/>
              </a:moveTo>
              <a:lnTo>
                <a:pt x="198278" y="868648"/>
              </a:lnTo>
              <a:lnTo>
                <a:pt x="0" y="868648"/>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FAEF35-F753-48FC-8E4E-19845927F1C4}">
      <dsp:nvSpPr>
        <dsp:cNvPr id="0" name=""/>
        <dsp:cNvSpPr/>
      </dsp:nvSpPr>
      <dsp:spPr>
        <a:xfrm>
          <a:off x="5514975" y="955580"/>
          <a:ext cx="4569848" cy="1737297"/>
        </a:xfrm>
        <a:custGeom>
          <a:avLst/>
          <a:gdLst/>
          <a:ahLst/>
          <a:cxnLst/>
          <a:rect l="0" t="0" r="0" b="0"/>
          <a:pathLst>
            <a:path>
              <a:moveTo>
                <a:pt x="0" y="0"/>
              </a:moveTo>
              <a:lnTo>
                <a:pt x="0" y="1539019"/>
              </a:lnTo>
              <a:lnTo>
                <a:pt x="4569848" y="1539019"/>
              </a:lnTo>
              <a:lnTo>
                <a:pt x="4569848" y="1737297"/>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ADB2B0-73C3-4FB5-9516-2FFA59EB67BF}">
      <dsp:nvSpPr>
        <dsp:cNvPr id="0" name=""/>
        <dsp:cNvSpPr/>
      </dsp:nvSpPr>
      <dsp:spPr>
        <a:xfrm>
          <a:off x="5514975" y="955580"/>
          <a:ext cx="2284924" cy="1737297"/>
        </a:xfrm>
        <a:custGeom>
          <a:avLst/>
          <a:gdLst/>
          <a:ahLst/>
          <a:cxnLst/>
          <a:rect l="0" t="0" r="0" b="0"/>
          <a:pathLst>
            <a:path>
              <a:moveTo>
                <a:pt x="0" y="0"/>
              </a:moveTo>
              <a:lnTo>
                <a:pt x="0" y="1539019"/>
              </a:lnTo>
              <a:lnTo>
                <a:pt x="2284924" y="1539019"/>
              </a:lnTo>
              <a:lnTo>
                <a:pt x="2284924" y="1737297"/>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13257C-0C56-4283-A635-9C6A76011D44}">
      <dsp:nvSpPr>
        <dsp:cNvPr id="0" name=""/>
        <dsp:cNvSpPr/>
      </dsp:nvSpPr>
      <dsp:spPr>
        <a:xfrm>
          <a:off x="5469254" y="955580"/>
          <a:ext cx="91440" cy="1737297"/>
        </a:xfrm>
        <a:custGeom>
          <a:avLst/>
          <a:gdLst/>
          <a:ahLst/>
          <a:cxnLst/>
          <a:rect l="0" t="0" r="0" b="0"/>
          <a:pathLst>
            <a:path>
              <a:moveTo>
                <a:pt x="45720" y="0"/>
              </a:moveTo>
              <a:lnTo>
                <a:pt x="45720" y="1737297"/>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3C15CB-D22B-4190-AE7B-11ABF193BAC8}">
      <dsp:nvSpPr>
        <dsp:cNvPr id="0" name=""/>
        <dsp:cNvSpPr/>
      </dsp:nvSpPr>
      <dsp:spPr>
        <a:xfrm>
          <a:off x="3230050" y="955580"/>
          <a:ext cx="2284924" cy="1737297"/>
        </a:xfrm>
        <a:custGeom>
          <a:avLst/>
          <a:gdLst/>
          <a:ahLst/>
          <a:cxnLst/>
          <a:rect l="0" t="0" r="0" b="0"/>
          <a:pathLst>
            <a:path>
              <a:moveTo>
                <a:pt x="2284924" y="0"/>
              </a:moveTo>
              <a:lnTo>
                <a:pt x="2284924" y="1539019"/>
              </a:lnTo>
              <a:lnTo>
                <a:pt x="0" y="1539019"/>
              </a:lnTo>
              <a:lnTo>
                <a:pt x="0" y="1737297"/>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4A9275-D804-45F4-A118-8050BB5A7749}">
      <dsp:nvSpPr>
        <dsp:cNvPr id="0" name=""/>
        <dsp:cNvSpPr/>
      </dsp:nvSpPr>
      <dsp:spPr>
        <a:xfrm>
          <a:off x="945126" y="955580"/>
          <a:ext cx="4569848" cy="1737297"/>
        </a:xfrm>
        <a:custGeom>
          <a:avLst/>
          <a:gdLst/>
          <a:ahLst/>
          <a:cxnLst/>
          <a:rect l="0" t="0" r="0" b="0"/>
          <a:pathLst>
            <a:path>
              <a:moveTo>
                <a:pt x="4569848" y="0"/>
              </a:moveTo>
              <a:lnTo>
                <a:pt x="4569848" y="1539019"/>
              </a:lnTo>
              <a:lnTo>
                <a:pt x="0" y="1539019"/>
              </a:lnTo>
              <a:lnTo>
                <a:pt x="0" y="1737297"/>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D8CC61-18A3-4E88-B7D6-B51DD7B8E1B5}">
      <dsp:nvSpPr>
        <dsp:cNvPr id="0" name=""/>
        <dsp:cNvSpPr/>
      </dsp:nvSpPr>
      <dsp:spPr>
        <a:xfrm>
          <a:off x="2543175" y="41176"/>
          <a:ext cx="5943598" cy="914404"/>
        </a:xfrm>
        <a:prstGeom prst="rect">
          <a:avLst/>
        </a:prstGeom>
        <a:solidFill>
          <a:schemeClr val="accent6">
            <a:lumMod val="7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Health Hazards</a:t>
          </a:r>
          <a:endParaRPr lang="en-US" sz="2800" kern="1200" dirty="0"/>
        </a:p>
      </dsp:txBody>
      <dsp:txXfrm>
        <a:off x="2543175" y="41176"/>
        <a:ext cx="5943598" cy="914404"/>
      </dsp:txXfrm>
    </dsp:sp>
    <dsp:sp modelId="{BEB6C729-4A57-4291-94A9-F9F623F0DAAA}">
      <dsp:nvSpPr>
        <dsp:cNvPr id="0" name=""/>
        <dsp:cNvSpPr/>
      </dsp:nvSpPr>
      <dsp:spPr>
        <a:xfrm>
          <a:off x="942" y="2692878"/>
          <a:ext cx="1888367" cy="944183"/>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Heat rash</a:t>
          </a:r>
          <a:endParaRPr lang="en-US" sz="2800" kern="1200" dirty="0"/>
        </a:p>
      </dsp:txBody>
      <dsp:txXfrm>
        <a:off x="942" y="2692878"/>
        <a:ext cx="1888367" cy="944183"/>
      </dsp:txXfrm>
    </dsp:sp>
    <dsp:sp modelId="{2FE6BDFF-B108-4E10-97B3-7E3277CCF6AA}">
      <dsp:nvSpPr>
        <dsp:cNvPr id="0" name=""/>
        <dsp:cNvSpPr/>
      </dsp:nvSpPr>
      <dsp:spPr>
        <a:xfrm>
          <a:off x="2285866" y="2692878"/>
          <a:ext cx="1888367" cy="944183"/>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Heat syncope</a:t>
          </a:r>
          <a:endParaRPr lang="en-US" sz="2800" kern="1200" dirty="0"/>
        </a:p>
      </dsp:txBody>
      <dsp:txXfrm>
        <a:off x="2285866" y="2692878"/>
        <a:ext cx="1888367" cy="944183"/>
      </dsp:txXfrm>
    </dsp:sp>
    <dsp:sp modelId="{9449AD9F-1E37-49A5-B8EB-E2014AD808DA}">
      <dsp:nvSpPr>
        <dsp:cNvPr id="0" name=""/>
        <dsp:cNvSpPr/>
      </dsp:nvSpPr>
      <dsp:spPr>
        <a:xfrm>
          <a:off x="4570791" y="2692878"/>
          <a:ext cx="1888367" cy="944183"/>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Heat cramp</a:t>
          </a:r>
          <a:endParaRPr lang="en-US" sz="2800" kern="1200" dirty="0"/>
        </a:p>
      </dsp:txBody>
      <dsp:txXfrm>
        <a:off x="4570791" y="2692878"/>
        <a:ext cx="1888367" cy="944183"/>
      </dsp:txXfrm>
    </dsp:sp>
    <dsp:sp modelId="{4D6EEBF5-2F08-48AA-AE2F-654B1E858800}">
      <dsp:nvSpPr>
        <dsp:cNvPr id="0" name=""/>
        <dsp:cNvSpPr/>
      </dsp:nvSpPr>
      <dsp:spPr>
        <a:xfrm>
          <a:off x="6855715" y="2692878"/>
          <a:ext cx="1888367" cy="944183"/>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Heat exhaustion</a:t>
          </a:r>
          <a:endParaRPr lang="en-US" sz="2800" kern="1200" dirty="0"/>
        </a:p>
      </dsp:txBody>
      <dsp:txXfrm>
        <a:off x="6855715" y="2692878"/>
        <a:ext cx="1888367" cy="944183"/>
      </dsp:txXfrm>
    </dsp:sp>
    <dsp:sp modelId="{9A468D64-0FD1-4ABF-BF1B-B82526B5FE86}">
      <dsp:nvSpPr>
        <dsp:cNvPr id="0" name=""/>
        <dsp:cNvSpPr/>
      </dsp:nvSpPr>
      <dsp:spPr>
        <a:xfrm>
          <a:off x="9140640" y="2692878"/>
          <a:ext cx="1888367" cy="944183"/>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Heat stroke</a:t>
          </a:r>
          <a:endParaRPr lang="en-US" sz="2800" kern="1200" dirty="0"/>
        </a:p>
      </dsp:txBody>
      <dsp:txXfrm>
        <a:off x="9140640" y="2692878"/>
        <a:ext cx="1888367" cy="944183"/>
      </dsp:txXfrm>
    </dsp:sp>
    <dsp:sp modelId="{22AC40B1-1FE4-49A6-9C6F-39CDB3A1C8EE}">
      <dsp:nvSpPr>
        <dsp:cNvPr id="0" name=""/>
        <dsp:cNvSpPr/>
      </dsp:nvSpPr>
      <dsp:spPr>
        <a:xfrm>
          <a:off x="3428329" y="1352137"/>
          <a:ext cx="1888367" cy="944183"/>
        </a:xfrm>
        <a:prstGeom prst="rect">
          <a:avLst/>
        </a:prstGeom>
        <a:solidFill>
          <a:srgbClr val="C0000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Discomfort</a:t>
          </a:r>
          <a:endParaRPr lang="en-US" sz="2800" kern="1200" dirty="0"/>
        </a:p>
      </dsp:txBody>
      <dsp:txXfrm>
        <a:off x="3428329" y="1352137"/>
        <a:ext cx="1888367" cy="944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AB5D5-BFC0-4A05-A4FD-01CF0ADDD3DC}">
      <dsp:nvSpPr>
        <dsp:cNvPr id="0" name=""/>
        <dsp:cNvSpPr/>
      </dsp:nvSpPr>
      <dsp:spPr>
        <a:xfrm>
          <a:off x="2633" y="807024"/>
          <a:ext cx="1346867"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en-US" sz="1900" kern="1200" dirty="0" smtClean="0"/>
            <a:t>Signs</a:t>
          </a:r>
          <a:endParaRPr lang="en-US" sz="1900" kern="1200" dirty="0"/>
        </a:p>
      </dsp:txBody>
      <dsp:txXfrm>
        <a:off x="2633" y="807024"/>
        <a:ext cx="1346867" cy="376200"/>
      </dsp:txXfrm>
    </dsp:sp>
    <dsp:sp modelId="{0E981006-A96E-4130-847A-2F3A8543D408}">
      <dsp:nvSpPr>
        <dsp:cNvPr id="0" name=""/>
        <dsp:cNvSpPr/>
      </dsp:nvSpPr>
      <dsp:spPr>
        <a:xfrm>
          <a:off x="1349501" y="54624"/>
          <a:ext cx="269373" cy="1881000"/>
        </a:xfrm>
        <a:prstGeom prst="leftBrace">
          <a:avLst>
            <a:gd name="adj1" fmla="val 35000"/>
            <a:gd name="adj2" fmla="val 50000"/>
          </a:avLst>
        </a:prstGeom>
        <a:noFill/>
        <a:ln w="2222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6947A7-9E15-4179-8EA3-33E7935460D1}">
      <dsp:nvSpPr>
        <dsp:cNvPr id="0" name=""/>
        <dsp:cNvSpPr/>
      </dsp:nvSpPr>
      <dsp:spPr>
        <a:xfrm>
          <a:off x="1726624" y="54624"/>
          <a:ext cx="3663480" cy="1881000"/>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Faint or dizzy</a:t>
          </a:r>
          <a:endParaRPr lang="en-US" sz="1900" kern="1200" dirty="0"/>
        </a:p>
        <a:p>
          <a:pPr marL="171450" lvl="1" indent="-171450" algn="l" defTabSz="844550">
            <a:lnSpc>
              <a:spcPct val="90000"/>
            </a:lnSpc>
            <a:spcBef>
              <a:spcPct val="0"/>
            </a:spcBef>
            <a:spcAft>
              <a:spcPct val="15000"/>
            </a:spcAft>
            <a:buChar char="••"/>
          </a:pPr>
          <a:r>
            <a:rPr lang="en-US" sz="1900" kern="1200" dirty="0" smtClean="0"/>
            <a:t>Excessive sweating</a:t>
          </a:r>
          <a:endParaRPr lang="en-US" sz="1900" kern="1200" dirty="0"/>
        </a:p>
        <a:p>
          <a:pPr marL="171450" lvl="1" indent="-171450" algn="l" defTabSz="844550">
            <a:lnSpc>
              <a:spcPct val="90000"/>
            </a:lnSpc>
            <a:spcBef>
              <a:spcPct val="0"/>
            </a:spcBef>
            <a:spcAft>
              <a:spcPct val="15000"/>
            </a:spcAft>
            <a:buChar char="••"/>
          </a:pPr>
          <a:r>
            <a:rPr lang="en-US" sz="1900" kern="1200" dirty="0" smtClean="0"/>
            <a:t>Cool, pale, or clammy skin</a:t>
          </a:r>
          <a:endParaRPr lang="en-US" sz="1900" kern="1200" dirty="0"/>
        </a:p>
        <a:p>
          <a:pPr marL="171450" lvl="1" indent="-171450" algn="l" defTabSz="844550">
            <a:lnSpc>
              <a:spcPct val="90000"/>
            </a:lnSpc>
            <a:spcBef>
              <a:spcPct val="0"/>
            </a:spcBef>
            <a:spcAft>
              <a:spcPct val="15000"/>
            </a:spcAft>
            <a:buChar char="••"/>
          </a:pPr>
          <a:r>
            <a:rPr lang="en-US" sz="1900" kern="1200" dirty="0" smtClean="0"/>
            <a:t>Nausea or vomiting</a:t>
          </a:r>
          <a:endParaRPr lang="en-US" sz="1900" kern="1200" dirty="0"/>
        </a:p>
        <a:p>
          <a:pPr marL="171450" lvl="1" indent="-171450" algn="l" defTabSz="844550">
            <a:lnSpc>
              <a:spcPct val="90000"/>
            </a:lnSpc>
            <a:spcBef>
              <a:spcPct val="0"/>
            </a:spcBef>
            <a:spcAft>
              <a:spcPct val="15000"/>
            </a:spcAft>
            <a:buChar char="••"/>
          </a:pPr>
          <a:r>
            <a:rPr lang="en-US" sz="1900" kern="1200" dirty="0" smtClean="0"/>
            <a:t>Rapid, weak pulse</a:t>
          </a:r>
          <a:endParaRPr lang="en-US" sz="1900" kern="1200" dirty="0"/>
        </a:p>
        <a:p>
          <a:pPr marL="171450" lvl="1" indent="-171450" algn="l" defTabSz="844550">
            <a:lnSpc>
              <a:spcPct val="90000"/>
            </a:lnSpc>
            <a:spcBef>
              <a:spcPct val="0"/>
            </a:spcBef>
            <a:spcAft>
              <a:spcPct val="15000"/>
            </a:spcAft>
            <a:buChar char="••"/>
          </a:pPr>
          <a:r>
            <a:rPr lang="en-US" sz="1900" kern="1200" dirty="0" smtClean="0"/>
            <a:t>Muscle cramps</a:t>
          </a:r>
          <a:endParaRPr lang="en-US" sz="1900" kern="1200" dirty="0"/>
        </a:p>
      </dsp:txBody>
      <dsp:txXfrm>
        <a:off x="1726624" y="54624"/>
        <a:ext cx="3663480" cy="1881000"/>
      </dsp:txXfrm>
    </dsp:sp>
    <dsp:sp modelId="{4FA99C7A-C688-4FC2-A552-581ED6B20D84}">
      <dsp:nvSpPr>
        <dsp:cNvPr id="0" name=""/>
        <dsp:cNvSpPr/>
      </dsp:nvSpPr>
      <dsp:spPr>
        <a:xfrm>
          <a:off x="2633" y="2481622"/>
          <a:ext cx="1346867" cy="61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en-US" sz="1900" kern="1200" dirty="0" smtClean="0"/>
            <a:t>What to do</a:t>
          </a:r>
          <a:endParaRPr lang="en-US" sz="1900" kern="1200" dirty="0"/>
        </a:p>
      </dsp:txBody>
      <dsp:txXfrm>
        <a:off x="2633" y="2481622"/>
        <a:ext cx="1346867" cy="611325"/>
      </dsp:txXfrm>
    </dsp:sp>
    <dsp:sp modelId="{20C126D1-D2FD-42AC-A7EC-4ED85D7E9785}">
      <dsp:nvSpPr>
        <dsp:cNvPr id="0" name=""/>
        <dsp:cNvSpPr/>
      </dsp:nvSpPr>
      <dsp:spPr>
        <a:xfrm>
          <a:off x="1349501" y="2004024"/>
          <a:ext cx="269373" cy="1566520"/>
        </a:xfrm>
        <a:prstGeom prst="leftBrace">
          <a:avLst>
            <a:gd name="adj1" fmla="val 35000"/>
            <a:gd name="adj2" fmla="val 50000"/>
          </a:avLst>
        </a:prstGeom>
        <a:noFill/>
        <a:ln w="2222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E66CAC-E862-441E-BF0E-A23E71BBAF2C}">
      <dsp:nvSpPr>
        <dsp:cNvPr id="0" name=""/>
        <dsp:cNvSpPr/>
      </dsp:nvSpPr>
      <dsp:spPr>
        <a:xfrm>
          <a:off x="1726624" y="2004024"/>
          <a:ext cx="3663480" cy="1566520"/>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Notify your supervisor</a:t>
          </a:r>
          <a:endParaRPr lang="en-US" sz="1900" kern="1200" dirty="0"/>
        </a:p>
        <a:p>
          <a:pPr marL="171450" lvl="1" indent="-171450" algn="l" defTabSz="844550">
            <a:lnSpc>
              <a:spcPct val="90000"/>
            </a:lnSpc>
            <a:spcBef>
              <a:spcPct val="0"/>
            </a:spcBef>
            <a:spcAft>
              <a:spcPct val="15000"/>
            </a:spcAft>
            <a:buChar char="••"/>
          </a:pPr>
          <a:r>
            <a:rPr lang="en-US" sz="1900" kern="1200" dirty="0" smtClean="0"/>
            <a:t>Get to a cooler area</a:t>
          </a:r>
          <a:endParaRPr lang="en-US" sz="1900" kern="1200" dirty="0"/>
        </a:p>
        <a:p>
          <a:pPr marL="171450" lvl="1" indent="-171450" algn="l" defTabSz="844550">
            <a:lnSpc>
              <a:spcPct val="90000"/>
            </a:lnSpc>
            <a:spcBef>
              <a:spcPct val="0"/>
            </a:spcBef>
            <a:spcAft>
              <a:spcPct val="15000"/>
            </a:spcAft>
            <a:buChar char="••"/>
          </a:pPr>
          <a:r>
            <a:rPr lang="en-US" sz="1900" kern="1200" dirty="0" smtClean="0"/>
            <a:t>Drink water (if you are fully conscious)</a:t>
          </a:r>
          <a:endParaRPr lang="en-US" sz="1900" kern="1200" dirty="0"/>
        </a:p>
        <a:p>
          <a:pPr marL="171450" lvl="1" indent="-171450" algn="l" defTabSz="844550">
            <a:lnSpc>
              <a:spcPct val="90000"/>
            </a:lnSpc>
            <a:spcBef>
              <a:spcPct val="0"/>
            </a:spcBef>
            <a:spcAft>
              <a:spcPct val="15000"/>
            </a:spcAft>
            <a:buChar char="••"/>
          </a:pPr>
          <a:r>
            <a:rPr lang="en-US" sz="1900" kern="1200" dirty="0" smtClean="0"/>
            <a:t>Use cold cloths or compresses</a:t>
          </a:r>
          <a:endParaRPr lang="en-US" sz="1900" kern="1200" dirty="0"/>
        </a:p>
      </dsp:txBody>
      <dsp:txXfrm>
        <a:off x="1726624" y="2004024"/>
        <a:ext cx="3663480" cy="1566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C7E25-567C-466A-8C13-127D07BC4BAD}">
      <dsp:nvSpPr>
        <dsp:cNvPr id="0" name=""/>
        <dsp:cNvSpPr/>
      </dsp:nvSpPr>
      <dsp:spPr>
        <a:xfrm>
          <a:off x="2633" y="787920"/>
          <a:ext cx="1346867"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en-US" sz="1900" kern="1200" dirty="0" smtClean="0"/>
            <a:t>Signs</a:t>
          </a:r>
          <a:endParaRPr lang="en-US" sz="1900" kern="1200" dirty="0"/>
        </a:p>
      </dsp:txBody>
      <dsp:txXfrm>
        <a:off x="2633" y="787920"/>
        <a:ext cx="1346867" cy="376200"/>
      </dsp:txXfrm>
    </dsp:sp>
    <dsp:sp modelId="{213C9B6D-1B66-4440-A014-A96627498C62}">
      <dsp:nvSpPr>
        <dsp:cNvPr id="0" name=""/>
        <dsp:cNvSpPr/>
      </dsp:nvSpPr>
      <dsp:spPr>
        <a:xfrm>
          <a:off x="1349500" y="176595"/>
          <a:ext cx="269373" cy="1598850"/>
        </a:xfrm>
        <a:prstGeom prst="leftBrace">
          <a:avLst>
            <a:gd name="adj1" fmla="val 35000"/>
            <a:gd name="adj2" fmla="val 50000"/>
          </a:avLst>
        </a:pr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42ED42-80F1-428C-88BB-84F45FFBA95A}">
      <dsp:nvSpPr>
        <dsp:cNvPr id="0" name=""/>
        <dsp:cNvSpPr/>
      </dsp:nvSpPr>
      <dsp:spPr>
        <a:xfrm>
          <a:off x="1726623" y="176595"/>
          <a:ext cx="3663480" cy="1598850"/>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Headache</a:t>
          </a:r>
          <a:endParaRPr lang="en-US" sz="1900" kern="1200" dirty="0"/>
        </a:p>
        <a:p>
          <a:pPr marL="171450" lvl="1" indent="-171450" algn="l" defTabSz="844550">
            <a:lnSpc>
              <a:spcPct val="90000"/>
            </a:lnSpc>
            <a:spcBef>
              <a:spcPct val="0"/>
            </a:spcBef>
            <a:spcAft>
              <a:spcPct val="15000"/>
            </a:spcAft>
            <a:buChar char="••"/>
          </a:pPr>
          <a:r>
            <a:rPr lang="en-US" sz="1900" kern="1200" dirty="0" smtClean="0"/>
            <a:t>No sweating</a:t>
          </a:r>
          <a:endParaRPr lang="en-US" sz="1900" kern="1200" dirty="0"/>
        </a:p>
        <a:p>
          <a:pPr marL="171450" lvl="1" indent="-171450" algn="l" defTabSz="844550">
            <a:lnSpc>
              <a:spcPct val="90000"/>
            </a:lnSpc>
            <a:spcBef>
              <a:spcPct val="0"/>
            </a:spcBef>
            <a:spcAft>
              <a:spcPct val="15000"/>
            </a:spcAft>
            <a:buChar char="••"/>
          </a:pPr>
          <a:r>
            <a:rPr lang="en-US" sz="1900" kern="1200" dirty="0" smtClean="0"/>
            <a:t>Nausea or vomiting</a:t>
          </a:r>
          <a:endParaRPr lang="en-US" sz="1900" kern="1200" dirty="0"/>
        </a:p>
        <a:p>
          <a:pPr marL="171450" lvl="1" indent="-171450" algn="l" defTabSz="844550">
            <a:lnSpc>
              <a:spcPct val="90000"/>
            </a:lnSpc>
            <a:spcBef>
              <a:spcPct val="0"/>
            </a:spcBef>
            <a:spcAft>
              <a:spcPct val="15000"/>
            </a:spcAft>
            <a:buChar char="••"/>
          </a:pPr>
          <a:r>
            <a:rPr lang="en-US" sz="1900" kern="1200" dirty="0" smtClean="0"/>
            <a:t>Rapid, strong pulse</a:t>
          </a:r>
          <a:endParaRPr lang="en-US" sz="1900" kern="1200" dirty="0"/>
        </a:p>
        <a:p>
          <a:pPr marL="171450" lvl="1" indent="-171450" algn="l" defTabSz="844550">
            <a:lnSpc>
              <a:spcPct val="90000"/>
            </a:lnSpc>
            <a:spcBef>
              <a:spcPct val="0"/>
            </a:spcBef>
            <a:spcAft>
              <a:spcPct val="15000"/>
            </a:spcAft>
            <a:buChar char="••"/>
          </a:pPr>
          <a:r>
            <a:rPr lang="en-US" sz="1900" kern="1200" dirty="0" smtClean="0"/>
            <a:t>May lose consciousness</a:t>
          </a:r>
          <a:endParaRPr lang="en-US" sz="1900" kern="1200" dirty="0"/>
        </a:p>
      </dsp:txBody>
      <dsp:txXfrm>
        <a:off x="1726623" y="176595"/>
        <a:ext cx="3663480" cy="1598850"/>
      </dsp:txXfrm>
    </dsp:sp>
    <dsp:sp modelId="{56AA7A33-7199-4861-BBD0-29C343669290}">
      <dsp:nvSpPr>
        <dsp:cNvPr id="0" name=""/>
        <dsp:cNvSpPr/>
      </dsp:nvSpPr>
      <dsp:spPr>
        <a:xfrm>
          <a:off x="2633" y="2340547"/>
          <a:ext cx="1346867" cy="61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en-US" sz="1900" kern="1200" dirty="0" smtClean="0"/>
            <a:t>What to do</a:t>
          </a:r>
          <a:endParaRPr lang="en-US" sz="1900" kern="1200" dirty="0"/>
        </a:p>
      </dsp:txBody>
      <dsp:txXfrm>
        <a:off x="2633" y="2340547"/>
        <a:ext cx="1346867" cy="611325"/>
      </dsp:txXfrm>
    </dsp:sp>
    <dsp:sp modelId="{028F6DEB-FFCF-4C8B-930A-102C953B4455}">
      <dsp:nvSpPr>
        <dsp:cNvPr id="0" name=""/>
        <dsp:cNvSpPr/>
      </dsp:nvSpPr>
      <dsp:spPr>
        <a:xfrm>
          <a:off x="1349500" y="1843845"/>
          <a:ext cx="269373" cy="1604728"/>
        </a:xfrm>
        <a:prstGeom prst="leftBrace">
          <a:avLst>
            <a:gd name="adj1" fmla="val 35000"/>
            <a:gd name="adj2" fmla="val 50000"/>
          </a:avLst>
        </a:pr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E0F8FD-B85E-432B-99D1-D283D0551BF9}">
      <dsp:nvSpPr>
        <dsp:cNvPr id="0" name=""/>
        <dsp:cNvSpPr/>
      </dsp:nvSpPr>
      <dsp:spPr>
        <a:xfrm>
          <a:off x="1726623" y="1843845"/>
          <a:ext cx="3663480" cy="1604728"/>
        </a:xfrm>
        <a:prstGeom prst="rect">
          <a:avLst/>
        </a:prstGeom>
        <a:solidFill>
          <a:schemeClr val="accent2">
            <a:hueOff val="1191735"/>
            <a:satOff val="6913"/>
            <a:lumOff val="68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CALL 9-1-1</a:t>
          </a:r>
          <a:endParaRPr lang="en-US" sz="1900" kern="1200" dirty="0"/>
        </a:p>
        <a:p>
          <a:pPr marL="171450" lvl="1" indent="-171450" algn="l" defTabSz="844550">
            <a:lnSpc>
              <a:spcPct val="90000"/>
            </a:lnSpc>
            <a:spcBef>
              <a:spcPct val="0"/>
            </a:spcBef>
            <a:spcAft>
              <a:spcPct val="15000"/>
            </a:spcAft>
            <a:buChar char="••"/>
          </a:pPr>
          <a:r>
            <a:rPr lang="en-US" sz="1900" kern="1200" dirty="0" smtClean="0"/>
            <a:t>Notify your supervisor</a:t>
          </a:r>
          <a:endParaRPr lang="en-US" sz="1900" kern="1200" dirty="0"/>
        </a:p>
        <a:p>
          <a:pPr marL="171450" lvl="1" indent="-171450" algn="l" defTabSz="844550">
            <a:lnSpc>
              <a:spcPct val="90000"/>
            </a:lnSpc>
            <a:spcBef>
              <a:spcPct val="0"/>
            </a:spcBef>
            <a:spcAft>
              <a:spcPct val="15000"/>
            </a:spcAft>
            <a:buChar char="••"/>
          </a:pPr>
          <a:r>
            <a:rPr lang="en-US" sz="1900" kern="1200" dirty="0" smtClean="0"/>
            <a:t>Move the person to a cooler area</a:t>
          </a:r>
          <a:endParaRPr lang="en-US" sz="1900" kern="1200" dirty="0"/>
        </a:p>
        <a:p>
          <a:pPr marL="171450" lvl="1" indent="-171450" algn="l" defTabSz="844550">
            <a:lnSpc>
              <a:spcPct val="90000"/>
            </a:lnSpc>
            <a:spcBef>
              <a:spcPct val="0"/>
            </a:spcBef>
            <a:spcAft>
              <a:spcPct val="15000"/>
            </a:spcAft>
            <a:buChar char="••"/>
          </a:pPr>
          <a:r>
            <a:rPr lang="en-US" sz="1900" kern="1200" dirty="0" smtClean="0"/>
            <a:t>DO NOT GIVE FLUIDS</a:t>
          </a: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a:off x="1726623" y="1843845"/>
        <a:ext cx="3663480" cy="16047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232DA-FE12-4C72-A1A4-D31EAB52445D}" type="datetimeFigureOut">
              <a:rPr lang="en-US" smtClean="0"/>
              <a:t>3/17/2020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83CE1-8ED9-4BD4-A060-7E188FEE6D7E}" type="slidenum">
              <a:rPr lang="en-US" smtClean="0"/>
              <a:t>‹#›</a:t>
            </a:fld>
            <a:endParaRPr lang="en-US"/>
          </a:p>
        </p:txBody>
      </p:sp>
    </p:spTree>
    <p:extLst>
      <p:ext uri="{BB962C8B-B14F-4D97-AF65-F5344CB8AC3E}">
        <p14:creationId xmlns:p14="http://schemas.microsoft.com/office/powerpoint/2010/main" val="2919075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83CE1-8ED9-4BD4-A060-7E188FEE6D7E}" type="slidenum">
              <a:rPr lang="en-US" smtClean="0"/>
              <a:t>2</a:t>
            </a:fld>
            <a:endParaRPr lang="en-US"/>
          </a:p>
        </p:txBody>
      </p:sp>
    </p:spTree>
    <p:extLst>
      <p:ext uri="{BB962C8B-B14F-4D97-AF65-F5344CB8AC3E}">
        <p14:creationId xmlns:p14="http://schemas.microsoft.com/office/powerpoint/2010/main" val="2079841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83CE1-8ED9-4BD4-A060-7E188FEE6D7E}" type="slidenum">
              <a:rPr lang="en-US" smtClean="0"/>
              <a:t>3</a:t>
            </a:fld>
            <a:endParaRPr lang="en-US"/>
          </a:p>
        </p:txBody>
      </p:sp>
    </p:spTree>
    <p:extLst>
      <p:ext uri="{BB962C8B-B14F-4D97-AF65-F5344CB8AC3E}">
        <p14:creationId xmlns:p14="http://schemas.microsoft.com/office/powerpoint/2010/main" val="1090982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dirty="0" smtClean="0"/>
              <a:t>Training for workers who are exposed to excessive heat</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sz="1200">
                <a:solidFill>
                  <a:schemeClr val="accent1">
                    <a:lumMod val="75000"/>
                    <a:lumOff val="25000"/>
                  </a:schemeClr>
                </a:solidFill>
              </a:defRPr>
            </a:lvl1pPr>
          </a:lstStyle>
          <a:p>
            <a:fld id="{D57F1E4F-1CFF-5643-939E-217C01CDF565}" type="slidenum">
              <a:rPr lang="en-US" smtClean="0"/>
              <a:pPr/>
              <a:t>‹#›</a:t>
            </a:fld>
            <a:endParaRPr lang="en-US" dirty="0"/>
          </a:p>
        </p:txBody>
      </p:sp>
      <p:sp>
        <p:nvSpPr>
          <p:cNvPr id="9" name="Picture Placeholder 8"/>
          <p:cNvSpPr>
            <a:spLocks noGrp="1"/>
          </p:cNvSpPr>
          <p:nvPr>
            <p:ph type="pic" sz="quarter" idx="13"/>
          </p:nvPr>
        </p:nvSpPr>
        <p:spPr>
          <a:xfrm>
            <a:off x="8958263" y="3327400"/>
            <a:ext cx="2616200" cy="1897063"/>
          </a:xfrm>
        </p:spPr>
        <p:txBody>
          <a:bodyPr/>
          <a:lstStyle/>
          <a:p>
            <a:endParaRPr lang="en-US" dirty="0"/>
          </a:p>
        </p:txBody>
      </p:sp>
      <p:sp>
        <p:nvSpPr>
          <p:cNvPr id="11" name="Picture Placeholder 10"/>
          <p:cNvSpPr>
            <a:spLocks noGrp="1"/>
          </p:cNvSpPr>
          <p:nvPr>
            <p:ph type="pic" sz="quarter" idx="14"/>
          </p:nvPr>
        </p:nvSpPr>
        <p:spPr>
          <a:xfrm>
            <a:off x="1143000" y="3411538"/>
            <a:ext cx="4868863" cy="17526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Training for workers who are exposed to excessive heat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smtClean="0"/>
              <a:t>Training for workers who are exposed to excessive heat</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970658" y="6274860"/>
            <a:ext cx="6917210" cy="365125"/>
          </a:xfrm>
        </p:spPr>
        <p:txBody>
          <a:bodyPr/>
          <a:lstStyle/>
          <a:p>
            <a:r>
              <a:rPr lang="en-US" smtClean="0"/>
              <a:t>Training for workers who are exposed to excessive heat</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13" y="6056846"/>
            <a:ext cx="801154" cy="80115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dirty="0" smtClean="0"/>
              <a:t>Training for workers who are exposed to excessive heat</a:t>
            </a:r>
          </a:p>
        </p:txBody>
      </p:sp>
      <p:sp>
        <p:nvSpPr>
          <p:cNvPr id="6" name="Slide Number Placeholder 5"/>
          <p:cNvSpPr>
            <a:spLocks noGrp="1"/>
          </p:cNvSpPr>
          <p:nvPr>
            <p:ph type="sldNum" sz="quarter" idx="12"/>
          </p:nvPr>
        </p:nvSpPr>
        <p:spPr/>
        <p:txBody>
          <a:bodyPr/>
          <a:lstStyle>
            <a:lvl1pPr>
              <a:defRPr sz="900">
                <a:solidFill>
                  <a:schemeClr val="accent1">
                    <a:lumMod val="75000"/>
                    <a:lumOff val="25000"/>
                  </a:schemeClr>
                </a:solidFill>
              </a:defRPr>
            </a:lvl1pPr>
          </a:lstStyle>
          <a:p>
            <a:fld id="{D57F1E4F-1CFF-5643-939E-217C01CDF56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945258" y="6274860"/>
            <a:ext cx="6917210" cy="365125"/>
          </a:xfrm>
        </p:spPr>
        <p:txBody>
          <a:bodyPr/>
          <a:lstStyle/>
          <a:p>
            <a:r>
              <a:rPr lang="en-US" dirty="0" smtClean="0"/>
              <a:t>Training for workers who are exposed to excessive heat</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13" y="6056846"/>
            <a:ext cx="801154" cy="801154"/>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996058" y="6274860"/>
            <a:ext cx="6917210" cy="365125"/>
          </a:xfrm>
        </p:spPr>
        <p:txBody>
          <a:bodyPr/>
          <a:lstStyle/>
          <a:p>
            <a:r>
              <a:rPr lang="en-US" dirty="0" smtClean="0"/>
              <a:t>Training for workers who are exposed to excessive heat</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13" y="6056846"/>
            <a:ext cx="801154" cy="801154"/>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Training for workers who are exposed to excessive heat</a:t>
            </a:r>
          </a:p>
        </p:txBody>
      </p:sp>
      <p:sp>
        <p:nvSpPr>
          <p:cNvPr id="5" name="Slide Number Placeholder 4"/>
          <p:cNvSpPr>
            <a:spLocks noGrp="1"/>
          </p:cNvSpPr>
          <p:nvPr>
            <p:ph type="sldNum" sz="quarter" idx="12"/>
          </p:nvPr>
        </p:nvSpPr>
        <p:spPr/>
        <p:txBody>
          <a:bodyPr/>
          <a:lstStyle>
            <a:lvl1pPr>
              <a:defRPr sz="900"/>
            </a:lvl1p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Training for workers who are exposed to excessive heat</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dirty="0" smtClean="0"/>
              <a:t>Training for workers who are exposed to excessive heat</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Training for workers who are exposed to excessive heat</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smtClean="0"/>
              <a:t>Training for workers who are exposed to excessive heat</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Occupational Heat Exposure </a:t>
            </a:r>
            <a:br>
              <a:rPr lang="en-US" dirty="0"/>
            </a:br>
            <a:r>
              <a:rPr lang="en-US" dirty="0"/>
              <a:t>Control and Prevention Practices</a:t>
            </a:r>
          </a:p>
        </p:txBody>
      </p:sp>
      <p:sp>
        <p:nvSpPr>
          <p:cNvPr id="3" name="Subtitle 2"/>
          <p:cNvSpPr>
            <a:spLocks noGrp="1"/>
          </p:cNvSpPr>
          <p:nvPr>
            <p:ph type="subTitle" idx="1"/>
          </p:nvPr>
        </p:nvSpPr>
        <p:spPr/>
        <p:txBody>
          <a:bodyPr/>
          <a:lstStyle/>
          <a:p>
            <a:r>
              <a:rPr lang="en-US" dirty="0" smtClean="0"/>
              <a:t>New Mexico Institute of Mining and technology</a:t>
            </a:r>
            <a:endParaRPr lang="en-US" dirty="0"/>
          </a:p>
        </p:txBody>
      </p:sp>
    </p:spTree>
    <p:extLst>
      <p:ext uri="{BB962C8B-B14F-4D97-AF65-F5344CB8AC3E}">
        <p14:creationId xmlns:p14="http://schemas.microsoft.com/office/powerpoint/2010/main" val="3397957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6000" dirty="0"/>
              <a:t>H</a:t>
            </a:r>
            <a:r>
              <a:rPr lang="en-US" sz="4400" dirty="0"/>
              <a:t>EAT </a:t>
            </a:r>
            <a:r>
              <a:rPr lang="en-US" sz="6000" dirty="0"/>
              <a:t>S</a:t>
            </a:r>
            <a:r>
              <a:rPr lang="en-US" sz="4400" dirty="0"/>
              <a:t>TRESS </a:t>
            </a:r>
            <a:r>
              <a:rPr lang="en-US" sz="6000" dirty="0"/>
              <a:t>H</a:t>
            </a:r>
            <a:r>
              <a:rPr lang="en-US" sz="4400" dirty="0"/>
              <a:t>EALTH </a:t>
            </a:r>
            <a:r>
              <a:rPr lang="en-US" sz="6000" dirty="0" smtClean="0"/>
              <a:t>H</a:t>
            </a:r>
            <a:r>
              <a:rPr lang="en-US" sz="4400" dirty="0" smtClean="0"/>
              <a:t>AZARDS </a:t>
            </a:r>
            <a:r>
              <a:rPr lang="en-US" sz="2700" dirty="0" smtClean="0"/>
              <a:t> </a:t>
            </a:r>
            <a:endParaRPr lang="en-US" sz="3600" dirty="0"/>
          </a:p>
        </p:txBody>
      </p:sp>
      <p:graphicFrame>
        <p:nvGraphicFramePr>
          <p:cNvPr id="14" name="Content Placeholder 13" descr="Heat hazards&#10;Discomfort&#10;heat rash, heat syncope, heat cramp, heat exhaustion, heat stroke" title="Digran"/>
          <p:cNvGraphicFramePr>
            <a:graphicFrameLocks noGrp="1"/>
          </p:cNvGraphicFramePr>
          <p:nvPr>
            <p:ph idx="1"/>
            <p:extLst>
              <p:ext uri="{D42A27DB-BD31-4B8C-83A1-F6EECF244321}">
                <p14:modId xmlns:p14="http://schemas.microsoft.com/office/powerpoint/2010/main" val="379235367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292446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sz="6000" dirty="0"/>
              <a:t>H</a:t>
            </a:r>
            <a:r>
              <a:rPr lang="en-US" sz="4400" dirty="0"/>
              <a:t>EAT </a:t>
            </a:r>
            <a:r>
              <a:rPr lang="en-US" sz="6000" dirty="0"/>
              <a:t>S</a:t>
            </a:r>
            <a:r>
              <a:rPr lang="en-US" sz="4400" dirty="0"/>
              <a:t>TRESS </a:t>
            </a:r>
            <a:r>
              <a:rPr lang="en-US" sz="6000" dirty="0"/>
              <a:t>H</a:t>
            </a:r>
            <a:r>
              <a:rPr lang="en-US" sz="4400" dirty="0"/>
              <a:t>EALTH </a:t>
            </a:r>
            <a:r>
              <a:rPr lang="en-US" sz="6000" dirty="0" smtClean="0"/>
              <a:t>H</a:t>
            </a:r>
            <a:r>
              <a:rPr lang="en-US" sz="4400" dirty="0" smtClean="0"/>
              <a:t>AZARDS </a:t>
            </a:r>
            <a:r>
              <a:rPr lang="en-US" sz="2700" dirty="0" smtClean="0"/>
              <a:t>(handout 1) </a:t>
            </a:r>
            <a:endParaRPr lang="en-US" sz="3600" dirty="0"/>
          </a:p>
        </p:txBody>
      </p:sp>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p:txBody>
          <a:bodyPr/>
          <a:lstStyle/>
          <a:p>
            <a:fld id="{D57F1E4F-1CFF-5643-939E-217C01CDF565}" type="slidenum">
              <a:rPr lang="en-US" smtClean="0"/>
              <a:pPr/>
              <a:t>11</a:t>
            </a:fld>
            <a:endParaRPr lang="en-US" dirty="0"/>
          </a:p>
        </p:txBody>
      </p:sp>
      <p:sp>
        <p:nvSpPr>
          <p:cNvPr id="2" name="Content Placeholder 1"/>
          <p:cNvSpPr>
            <a:spLocks noGrp="1"/>
          </p:cNvSpPr>
          <p:nvPr>
            <p:ph idx="1"/>
          </p:nvPr>
        </p:nvSpPr>
        <p:spPr>
          <a:xfrm>
            <a:off x="581192" y="2277834"/>
            <a:ext cx="11029615" cy="3678303"/>
          </a:xfrm>
        </p:spPr>
        <p:txBody>
          <a:bodyPr>
            <a:normAutofit/>
          </a:bodyPr>
          <a:lstStyle/>
          <a:p>
            <a:pPr marL="0" indent="0">
              <a:buNone/>
            </a:pPr>
            <a:r>
              <a:rPr lang="en-US" sz="2400" dirty="0" smtClean="0"/>
              <a:t>What you need to know:</a:t>
            </a:r>
          </a:p>
          <a:p>
            <a:pPr marL="0" indent="0">
              <a:buNone/>
            </a:pPr>
            <a:endParaRPr lang="en-US" sz="2400" dirty="0"/>
          </a:p>
          <a:p>
            <a:pPr marL="746125" indent="-457200"/>
            <a:r>
              <a:rPr lang="en-US" sz="2400" dirty="0" smtClean="0"/>
              <a:t>Causes</a:t>
            </a:r>
          </a:p>
          <a:p>
            <a:pPr marL="746125" indent="-457200"/>
            <a:r>
              <a:rPr lang="en-US" sz="2400" dirty="0" smtClean="0"/>
              <a:t>Signs and symptoms</a:t>
            </a:r>
          </a:p>
          <a:p>
            <a:pPr marL="746125" indent="-457200"/>
            <a:r>
              <a:rPr lang="en-US" sz="2400" dirty="0" smtClean="0"/>
              <a:t>Risks</a:t>
            </a:r>
          </a:p>
          <a:p>
            <a:pPr marL="746125" indent="-457200"/>
            <a:r>
              <a:rPr lang="en-US" sz="2400" dirty="0" smtClean="0"/>
              <a:t>First aid and treatment</a:t>
            </a:r>
          </a:p>
          <a:p>
            <a:pPr marL="746125" indent="-457200"/>
            <a:r>
              <a:rPr lang="en-US" sz="2400" dirty="0" smtClean="0"/>
              <a:t>Prevention</a:t>
            </a:r>
          </a:p>
          <a:p>
            <a:pPr marL="0" indent="0">
              <a:buNone/>
            </a:pPr>
            <a:endParaRPr lang="en-US" sz="2400" dirty="0" smtClean="0"/>
          </a:p>
        </p:txBody>
      </p:sp>
    </p:spTree>
    <p:extLst>
      <p:ext uri="{BB962C8B-B14F-4D97-AF65-F5344CB8AC3E}">
        <p14:creationId xmlns:p14="http://schemas.microsoft.com/office/powerpoint/2010/main" val="3806605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H</a:t>
            </a:r>
            <a:r>
              <a:rPr lang="en-US" sz="4000" dirty="0" smtClean="0"/>
              <a:t>EAT </a:t>
            </a:r>
            <a:r>
              <a:rPr lang="en-US" sz="5400" dirty="0" smtClean="0"/>
              <a:t>E</a:t>
            </a:r>
            <a:r>
              <a:rPr lang="en-US" sz="4000" dirty="0" smtClean="0"/>
              <a:t>xhaustion vs </a:t>
            </a:r>
            <a:r>
              <a:rPr lang="en-US" sz="5400" smtClean="0"/>
              <a:t>H</a:t>
            </a:r>
            <a:r>
              <a:rPr lang="en-US" sz="4000" smtClean="0"/>
              <a:t>EAt </a:t>
            </a:r>
            <a:r>
              <a:rPr lang="en-US" sz="5400" dirty="0" smtClean="0"/>
              <a:t>S</a:t>
            </a:r>
            <a:r>
              <a:rPr lang="en-US" sz="4000" dirty="0" smtClean="0"/>
              <a:t>troke </a:t>
            </a:r>
            <a:endParaRPr lang="en-US" sz="4000" dirty="0"/>
          </a:p>
        </p:txBody>
      </p:sp>
      <p:sp>
        <p:nvSpPr>
          <p:cNvPr id="7" name="Text Placeholder 6"/>
          <p:cNvSpPr>
            <a:spLocks noGrp="1"/>
          </p:cNvSpPr>
          <p:nvPr>
            <p:ph type="body" idx="1"/>
          </p:nvPr>
        </p:nvSpPr>
        <p:spPr>
          <a:xfrm>
            <a:off x="886688" y="1906167"/>
            <a:ext cx="5087075" cy="536005"/>
          </a:xfrm>
        </p:spPr>
        <p:txBody>
          <a:bodyPr/>
          <a:lstStyle/>
          <a:p>
            <a:r>
              <a:rPr lang="en-US" dirty="0" smtClean="0"/>
              <a:t>Heat Exhaustion</a:t>
            </a:r>
            <a:endParaRPr lang="en-US" dirty="0"/>
          </a:p>
        </p:txBody>
      </p:sp>
      <p:graphicFrame>
        <p:nvGraphicFramePr>
          <p:cNvPr id="12" name="Content Placeholder 11" descr="Heat exhaustion signs and treatment&#10;" title="Diagram"/>
          <p:cNvGraphicFramePr>
            <a:graphicFrameLocks noGrp="1"/>
          </p:cNvGraphicFramePr>
          <p:nvPr>
            <p:ph sz="half" idx="2"/>
            <p:extLst>
              <p:ext uri="{D42A27DB-BD31-4B8C-83A1-F6EECF244321}">
                <p14:modId xmlns:p14="http://schemas.microsoft.com/office/powerpoint/2010/main" val="1271099769"/>
              </p:ext>
            </p:extLst>
          </p:nvPr>
        </p:nvGraphicFramePr>
        <p:xfrm>
          <a:off x="581025" y="2459541"/>
          <a:ext cx="5392738" cy="3625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8"/>
          <p:cNvSpPr>
            <a:spLocks noGrp="1"/>
          </p:cNvSpPr>
          <p:nvPr>
            <p:ph type="body" sz="quarter" idx="3"/>
          </p:nvPr>
        </p:nvSpPr>
        <p:spPr>
          <a:xfrm>
            <a:off x="6523204" y="1906167"/>
            <a:ext cx="5087073" cy="553373"/>
          </a:xfrm>
        </p:spPr>
        <p:txBody>
          <a:bodyPr/>
          <a:lstStyle/>
          <a:p>
            <a:r>
              <a:rPr lang="en-US" dirty="0" smtClean="0"/>
              <a:t>Heat Stroke</a:t>
            </a:r>
            <a:endParaRPr lang="en-US" dirty="0"/>
          </a:p>
        </p:txBody>
      </p:sp>
      <p:graphicFrame>
        <p:nvGraphicFramePr>
          <p:cNvPr id="13" name="Content Placeholder 12" descr="Heat Stroke signs and treatment" title="Diagram"/>
          <p:cNvGraphicFramePr>
            <a:graphicFrameLocks noGrp="1"/>
          </p:cNvGraphicFramePr>
          <p:nvPr>
            <p:ph sz="quarter" idx="4"/>
            <p:extLst>
              <p:ext uri="{D42A27DB-BD31-4B8C-83A1-F6EECF244321}">
                <p14:modId xmlns:p14="http://schemas.microsoft.com/office/powerpoint/2010/main" val="1970412603"/>
              </p:ext>
            </p:extLst>
          </p:nvPr>
        </p:nvGraphicFramePr>
        <p:xfrm>
          <a:off x="6218238" y="2459541"/>
          <a:ext cx="5392737" cy="36251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Footer Placeholder 3"/>
          <p:cNvSpPr>
            <a:spLocks noGrp="1"/>
          </p:cNvSpPr>
          <p:nvPr>
            <p:ph type="ftr" sz="quarter" idx="11"/>
          </p:nvPr>
        </p:nvSpPr>
        <p:spPr/>
        <p:txBody>
          <a:bodyPr/>
          <a:lstStyle/>
          <a:p>
            <a:r>
              <a:rPr lang="en-US" smtClean="0"/>
              <a:t>Training for workers who are exposed to excessive heat</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4019087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687905"/>
            <a:ext cx="11029616" cy="988332"/>
          </a:xfrm>
        </p:spPr>
        <p:txBody>
          <a:bodyPr>
            <a:noAutofit/>
          </a:bodyPr>
          <a:lstStyle/>
          <a:p>
            <a:r>
              <a:rPr lang="en-US" sz="5400" dirty="0"/>
              <a:t>C</a:t>
            </a:r>
            <a:r>
              <a:rPr lang="en-US" sz="4400" dirty="0"/>
              <a:t>lass</a:t>
            </a:r>
            <a:r>
              <a:rPr lang="en-US" sz="5400" dirty="0"/>
              <a:t> </a:t>
            </a:r>
            <a:r>
              <a:rPr lang="en-US" sz="5400" dirty="0" smtClean="0"/>
              <a:t>D</a:t>
            </a:r>
            <a:r>
              <a:rPr lang="en-US" sz="4400" dirty="0" smtClean="0"/>
              <a:t>iscussion – </a:t>
            </a:r>
            <a:r>
              <a:rPr lang="en-US" sz="5400" dirty="0" smtClean="0"/>
              <a:t>H</a:t>
            </a:r>
            <a:r>
              <a:rPr lang="en-US" sz="4400" dirty="0" smtClean="0"/>
              <a:t>eat </a:t>
            </a:r>
            <a:r>
              <a:rPr lang="en-US" sz="5400" dirty="0" smtClean="0"/>
              <a:t>i</a:t>
            </a:r>
            <a:r>
              <a:rPr lang="en-US" sz="4400" dirty="0" smtClean="0"/>
              <a:t>llnesses</a:t>
            </a:r>
            <a:endParaRPr lang="en-US" sz="5400" dirty="0"/>
          </a:p>
        </p:txBody>
      </p:sp>
      <p:sp>
        <p:nvSpPr>
          <p:cNvPr id="3" name="Text Placeholder 2"/>
          <p:cNvSpPr>
            <a:spLocks noGrp="1"/>
          </p:cNvSpPr>
          <p:nvPr>
            <p:ph type="body" idx="1"/>
          </p:nvPr>
        </p:nvSpPr>
        <p:spPr>
          <a:xfrm>
            <a:off x="697098" y="2148698"/>
            <a:ext cx="6455140" cy="415171"/>
          </a:xfrm>
        </p:spPr>
        <p:txBody>
          <a:bodyPr/>
          <a:lstStyle/>
          <a:p>
            <a:r>
              <a:rPr lang="en-US" sz="2800" dirty="0" smtClean="0">
                <a:solidFill>
                  <a:srgbClr val="002060"/>
                </a:solidFill>
              </a:rPr>
              <a:t>How can we prevent heat stress illnesses?</a:t>
            </a:r>
          </a:p>
        </p:txBody>
      </p:sp>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a:xfrm>
            <a:off x="10478761" y="6274860"/>
            <a:ext cx="1052510" cy="365125"/>
          </a:xfrm>
        </p:spPr>
        <p:txBody>
          <a:bodyPr/>
          <a:lstStyle/>
          <a:p>
            <a:fld id="{D57F1E4F-1CFF-5643-939E-217C01CDF565}" type="slidenum">
              <a:rPr lang="en-US" smtClean="0"/>
              <a:pPr/>
              <a:t>13</a:t>
            </a:fld>
            <a:endParaRPr lang="en-US" dirty="0"/>
          </a:p>
        </p:txBody>
      </p:sp>
      <p:graphicFrame>
        <p:nvGraphicFramePr>
          <p:cNvPr id="11" name="Content Placeholder 10" descr="Blank" title="Table"/>
          <p:cNvGraphicFramePr>
            <a:graphicFrameLocks noGrp="1"/>
          </p:cNvGraphicFramePr>
          <p:nvPr>
            <p:ph sz="half" idx="2"/>
          </p:nvPr>
        </p:nvGraphicFramePr>
        <p:xfrm>
          <a:off x="1189537" y="3213109"/>
          <a:ext cx="9569514" cy="2412510"/>
        </p:xfrm>
        <a:graphic>
          <a:graphicData uri="http://schemas.openxmlformats.org/drawingml/2006/table">
            <a:tbl>
              <a:tblPr firstRow="1" bandRow="1">
                <a:tableStyleId>{5940675A-B579-460E-94D1-54222C63F5DA}</a:tableStyleId>
              </a:tblPr>
              <a:tblGrid>
                <a:gridCol w="9569514"/>
              </a:tblGrid>
              <a:tr h="482502">
                <a:tc>
                  <a:txBody>
                    <a:bodyPr/>
                    <a:lstStyle/>
                    <a:p>
                      <a:r>
                        <a:rPr lang="en-US" dirty="0" smtClean="0">
                          <a:solidFill>
                            <a:schemeClr val="bg1"/>
                          </a:solidFill>
                        </a:rPr>
                        <a:t>1</a:t>
                      </a:r>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82502">
                <a:tc>
                  <a:txBody>
                    <a:bodyPr/>
                    <a:lstStyle/>
                    <a:p>
                      <a:r>
                        <a:rPr lang="en-US" dirty="0" smtClean="0">
                          <a:solidFill>
                            <a:schemeClr val="bg1"/>
                          </a:solidFill>
                        </a:rPr>
                        <a:t>11</a:t>
                      </a:r>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82502">
                <a:tc>
                  <a:txBody>
                    <a:bodyPr/>
                    <a:lstStyle/>
                    <a:p>
                      <a:r>
                        <a:rPr lang="en-US" dirty="0" smtClean="0">
                          <a:solidFill>
                            <a:schemeClr val="bg1"/>
                          </a:solidFill>
                        </a:rPr>
                        <a:t>111</a:t>
                      </a:r>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82502">
                <a:tc>
                  <a:txBody>
                    <a:bodyPr/>
                    <a:lstStyle/>
                    <a:p>
                      <a:r>
                        <a:rPr lang="en-US" dirty="0" smtClean="0">
                          <a:solidFill>
                            <a:schemeClr val="bg1"/>
                          </a:solidFill>
                        </a:rPr>
                        <a:t>111</a:t>
                      </a:r>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82502">
                <a:tc>
                  <a:txBody>
                    <a:bodyPr/>
                    <a:lstStyle/>
                    <a:p>
                      <a:r>
                        <a:rPr lang="en-US" dirty="0" smtClean="0">
                          <a:solidFill>
                            <a:schemeClr val="bg1"/>
                          </a:solidFill>
                        </a:rPr>
                        <a:t>111</a:t>
                      </a:r>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347193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Water – REST - SHADE</a:t>
            </a:r>
            <a:endParaRPr lang="en-US" dirty="0"/>
          </a:p>
        </p:txBody>
      </p:sp>
      <p:sp>
        <p:nvSpPr>
          <p:cNvPr id="3" name="Text Placeholder 2"/>
          <p:cNvSpPr>
            <a:spLocks noGrp="1"/>
          </p:cNvSpPr>
          <p:nvPr>
            <p:ph type="body" idx="1"/>
          </p:nvPr>
        </p:nvSpPr>
        <p:spPr>
          <a:xfrm>
            <a:off x="2842133" y="1981073"/>
            <a:ext cx="7941920" cy="536005"/>
          </a:xfrm>
        </p:spPr>
        <p:txBody>
          <a:bodyPr/>
          <a:lstStyle/>
          <a:p>
            <a:r>
              <a:rPr lang="en-US" sz="2800" dirty="0" smtClean="0"/>
              <a:t>Allow your body to rest and cool down</a:t>
            </a:r>
            <a:endParaRPr lang="en-US" sz="2800" dirty="0"/>
          </a:p>
        </p:txBody>
      </p:sp>
      <p:pic>
        <p:nvPicPr>
          <p:cNvPr id="11" name="Content Placeholder 10" descr="OSHA water rest shade" title="Picture"/>
          <p:cNvPicPr>
            <a:picLocks noGrp="1" noChangeAspect="1"/>
          </p:cNvPicPr>
          <p:nvPr>
            <p:ph sz="half" idx="2"/>
          </p:nvPr>
        </p:nvPicPr>
        <p:blipFill rotWithShape="1">
          <a:blip r:embed="rId2"/>
          <a:srcRect b="37504"/>
          <a:stretch/>
        </p:blipFill>
        <p:spPr>
          <a:xfrm>
            <a:off x="1407948" y="2549633"/>
            <a:ext cx="9376105" cy="3804184"/>
          </a:xfrm>
          <a:prstGeom prst="rect">
            <a:avLst/>
          </a:prstGeom>
        </p:spPr>
      </p:pic>
      <p:sp>
        <p:nvSpPr>
          <p:cNvPr id="7" name="Footer Placeholder 6"/>
          <p:cNvSpPr>
            <a:spLocks noGrp="1"/>
          </p:cNvSpPr>
          <p:nvPr>
            <p:ph type="ftr" sz="quarter" idx="11"/>
          </p:nvPr>
        </p:nvSpPr>
        <p:spPr/>
        <p:txBody>
          <a:bodyPr/>
          <a:lstStyle/>
          <a:p>
            <a:r>
              <a:rPr lang="en-US" dirty="0" smtClean="0"/>
              <a:t>Training for workers who are exposed to excessive heat</a:t>
            </a:r>
          </a:p>
        </p:txBody>
      </p:sp>
      <p:sp>
        <p:nvSpPr>
          <p:cNvPr id="8" name="Slide Number Placeholder 7"/>
          <p:cNvSpPr>
            <a:spLocks noGrp="1"/>
          </p:cNvSpPr>
          <p:nvPr>
            <p:ph type="sldNum" sz="quarter" idx="12"/>
          </p:nvPr>
        </p:nvSpPr>
        <p:spPr/>
        <p:txBody>
          <a:bodyPr/>
          <a:lstStyle/>
          <a:p>
            <a:fld id="{D57F1E4F-1CFF-5643-939E-217C01CDF565}" type="slidenum">
              <a:rPr lang="en-US" smtClean="0"/>
              <a:pPr/>
              <a:t>14</a:t>
            </a:fld>
            <a:endParaRPr lang="en-US" dirty="0"/>
          </a:p>
        </p:txBody>
      </p:sp>
      <p:sp>
        <p:nvSpPr>
          <p:cNvPr id="12" name="Text Placeholder 5"/>
          <p:cNvSpPr>
            <a:spLocks noGrp="1"/>
          </p:cNvSpPr>
          <p:nvPr>
            <p:ph type="body" sz="quarter" idx="3"/>
          </p:nvPr>
        </p:nvSpPr>
        <p:spPr>
          <a:xfrm>
            <a:off x="9716543" y="6386372"/>
            <a:ext cx="1067510" cy="292312"/>
          </a:xfrm>
        </p:spPr>
        <p:txBody>
          <a:bodyPr/>
          <a:lstStyle/>
          <a:p>
            <a:r>
              <a:rPr lang="en-US" sz="1050" dirty="0" smtClean="0"/>
              <a:t>www.osha.com</a:t>
            </a:r>
            <a:endParaRPr lang="en-US" sz="1050" dirty="0"/>
          </a:p>
        </p:txBody>
      </p:sp>
    </p:spTree>
    <p:extLst>
      <p:ext uri="{BB962C8B-B14F-4D97-AF65-F5344CB8AC3E}">
        <p14:creationId xmlns:p14="http://schemas.microsoft.com/office/powerpoint/2010/main" val="729660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H</a:t>
            </a:r>
            <a:r>
              <a:rPr lang="en-US" sz="4000" dirty="0" smtClean="0"/>
              <a:t>ydration </a:t>
            </a:r>
            <a:r>
              <a:rPr lang="en-US" sz="5400" dirty="0"/>
              <a:t>p</a:t>
            </a:r>
            <a:r>
              <a:rPr lang="en-US" sz="4000" dirty="0" smtClean="0"/>
              <a:t>rogram</a:t>
            </a:r>
            <a:endParaRPr lang="en-US" dirty="0"/>
          </a:p>
        </p:txBody>
      </p:sp>
      <p:sp>
        <p:nvSpPr>
          <p:cNvPr id="3" name="Text Placeholder 2"/>
          <p:cNvSpPr>
            <a:spLocks noGrp="1"/>
          </p:cNvSpPr>
          <p:nvPr>
            <p:ph type="body" idx="1"/>
          </p:nvPr>
        </p:nvSpPr>
        <p:spPr>
          <a:xfrm>
            <a:off x="462701" y="1976069"/>
            <a:ext cx="11266600" cy="536005"/>
          </a:xfrm>
        </p:spPr>
        <p:txBody>
          <a:bodyPr/>
          <a:lstStyle/>
          <a:p>
            <a:r>
              <a:rPr lang="en-US" sz="2800" dirty="0" smtClean="0"/>
              <a:t>It is important to consume pure and cool potable water throughout the shift</a:t>
            </a:r>
            <a:endParaRPr lang="en-US" sz="2800" dirty="0"/>
          </a:p>
        </p:txBody>
      </p:sp>
      <p:sp>
        <p:nvSpPr>
          <p:cNvPr id="4" name="Content Placeholder 3"/>
          <p:cNvSpPr>
            <a:spLocks noGrp="1"/>
          </p:cNvSpPr>
          <p:nvPr>
            <p:ph sz="half" idx="2"/>
          </p:nvPr>
        </p:nvSpPr>
        <p:spPr>
          <a:xfrm>
            <a:off x="581193" y="2560678"/>
            <a:ext cx="4867885" cy="2934999"/>
          </a:xfrm>
        </p:spPr>
        <p:txBody>
          <a:bodyPr>
            <a:noAutofit/>
          </a:bodyPr>
          <a:lstStyle/>
          <a:p>
            <a:pPr marL="0" indent="0">
              <a:buNone/>
            </a:pPr>
            <a:r>
              <a:rPr lang="en-US" sz="2200" dirty="0">
                <a:solidFill>
                  <a:schemeClr val="accent2"/>
                </a:solidFill>
              </a:rPr>
              <a:t>Employees</a:t>
            </a:r>
          </a:p>
          <a:p>
            <a:r>
              <a:rPr lang="en-US" sz="2000" dirty="0" smtClean="0"/>
              <a:t>Frequently </a:t>
            </a:r>
            <a:r>
              <a:rPr lang="en-US" sz="2000" dirty="0"/>
              <a:t>drink water and not wait until thirsty – at least 1 cup every 15-20 </a:t>
            </a:r>
            <a:r>
              <a:rPr lang="en-US" sz="2000" dirty="0" smtClean="0"/>
              <a:t>minutes</a:t>
            </a:r>
          </a:p>
          <a:p>
            <a:r>
              <a:rPr lang="en-US" sz="2000" dirty="0"/>
              <a:t>Locate water containers as close as possible</a:t>
            </a:r>
          </a:p>
          <a:p>
            <a:r>
              <a:rPr lang="en-US" sz="2000" dirty="0"/>
              <a:t>Do not use water from irrigation, sprinklers or fire systems</a:t>
            </a:r>
          </a:p>
          <a:p>
            <a:r>
              <a:rPr lang="en-US" sz="2000" dirty="0"/>
              <a:t>Do not share cups and dispose properly</a:t>
            </a:r>
          </a:p>
          <a:p>
            <a:endParaRPr lang="en-US" sz="2000" dirty="0"/>
          </a:p>
        </p:txBody>
      </p:sp>
      <p:sp>
        <p:nvSpPr>
          <p:cNvPr id="7" name="Footer Placeholder 6"/>
          <p:cNvSpPr>
            <a:spLocks noGrp="1"/>
          </p:cNvSpPr>
          <p:nvPr>
            <p:ph type="ftr" sz="quarter" idx="11"/>
          </p:nvPr>
        </p:nvSpPr>
        <p:spPr/>
        <p:txBody>
          <a:bodyPr/>
          <a:lstStyle/>
          <a:p>
            <a:r>
              <a:rPr lang="en-US" dirty="0" smtClean="0"/>
              <a:t>Training for workers who are exposed to excessive heat</a:t>
            </a:r>
          </a:p>
        </p:txBody>
      </p:sp>
      <p:sp>
        <p:nvSpPr>
          <p:cNvPr id="8" name="Slide Number Placeholder 7"/>
          <p:cNvSpPr>
            <a:spLocks noGrp="1"/>
          </p:cNvSpPr>
          <p:nvPr>
            <p:ph type="sldNum" sz="quarter" idx="12"/>
          </p:nvPr>
        </p:nvSpPr>
        <p:spPr/>
        <p:txBody>
          <a:bodyPr/>
          <a:lstStyle/>
          <a:p>
            <a:fld id="{D57F1E4F-1CFF-5643-939E-217C01CDF565}" type="slidenum">
              <a:rPr lang="en-US" smtClean="0"/>
              <a:pPr/>
              <a:t>15</a:t>
            </a:fld>
            <a:endParaRPr lang="en-US" dirty="0"/>
          </a:p>
        </p:txBody>
      </p:sp>
      <p:sp>
        <p:nvSpPr>
          <p:cNvPr id="6" name="Content Placeholder 5"/>
          <p:cNvSpPr>
            <a:spLocks noGrp="1"/>
          </p:cNvSpPr>
          <p:nvPr>
            <p:ph sz="quarter" idx="4"/>
          </p:nvPr>
        </p:nvSpPr>
        <p:spPr>
          <a:xfrm>
            <a:off x="5943382" y="2560678"/>
            <a:ext cx="5393100" cy="2934999"/>
          </a:xfrm>
        </p:spPr>
        <p:txBody>
          <a:bodyPr>
            <a:noAutofit/>
          </a:bodyPr>
          <a:lstStyle/>
          <a:p>
            <a:pPr marL="0" indent="0">
              <a:buNone/>
            </a:pPr>
            <a:r>
              <a:rPr lang="en-US" sz="2200" dirty="0">
                <a:solidFill>
                  <a:schemeClr val="accent2"/>
                </a:solidFill>
              </a:rPr>
              <a:t>Employers</a:t>
            </a:r>
          </a:p>
          <a:p>
            <a:r>
              <a:rPr lang="en-US" sz="2000" dirty="0"/>
              <a:t>Water quantities need to be sufficient and at least 1 quart per worker per hour for the entire shift</a:t>
            </a:r>
          </a:p>
          <a:p>
            <a:r>
              <a:rPr lang="en-US" sz="2000" dirty="0"/>
              <a:t>Ensure water containers are clean and sanitary</a:t>
            </a:r>
          </a:p>
          <a:p>
            <a:r>
              <a:rPr lang="en-US" sz="2000" dirty="0"/>
              <a:t>Ensure water containers are filled at a sanitary location</a:t>
            </a:r>
          </a:p>
          <a:p>
            <a:r>
              <a:rPr lang="en-US" sz="2000" dirty="0" smtClean="0"/>
              <a:t>Provide disposable cups</a:t>
            </a:r>
          </a:p>
          <a:p>
            <a:r>
              <a:rPr lang="en-US" sz="2000" dirty="0" smtClean="0"/>
              <a:t>Develop and encourage a hydration program</a:t>
            </a:r>
            <a:endParaRPr lang="en-US" sz="2000" dirty="0"/>
          </a:p>
        </p:txBody>
      </p:sp>
    </p:spTree>
    <p:extLst>
      <p:ext uri="{BB962C8B-B14F-4D97-AF65-F5344CB8AC3E}">
        <p14:creationId xmlns:p14="http://schemas.microsoft.com/office/powerpoint/2010/main" val="191848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 calcmode="lin" valueType="num">
                                      <p:cBhvr additive="base">
                                        <p:cTn id="6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M</a:t>
            </a:r>
            <a:r>
              <a:rPr lang="en-US" sz="4400" dirty="0" smtClean="0"/>
              <a:t>onitoring</a:t>
            </a:r>
            <a:r>
              <a:rPr lang="en-US" sz="5400" dirty="0" smtClean="0"/>
              <a:t> </a:t>
            </a:r>
            <a:r>
              <a:rPr lang="en-US" sz="4400" dirty="0" smtClean="0"/>
              <a:t>of</a:t>
            </a:r>
            <a:r>
              <a:rPr lang="en-US" sz="5400" dirty="0" smtClean="0"/>
              <a:t> u</a:t>
            </a:r>
            <a:r>
              <a:rPr lang="en-US" sz="4400" dirty="0" smtClean="0"/>
              <a:t>rine</a:t>
            </a:r>
            <a:r>
              <a:rPr lang="en-US" sz="5400" dirty="0" smtClean="0"/>
              <a:t> c</a:t>
            </a:r>
            <a:r>
              <a:rPr lang="en-US" sz="4400" dirty="0" smtClean="0"/>
              <a:t>olor</a:t>
            </a:r>
            <a:endParaRPr lang="en-US" sz="2000" dirty="0"/>
          </a:p>
        </p:txBody>
      </p:sp>
      <p:sp>
        <p:nvSpPr>
          <p:cNvPr id="4" name="Content Placeholder 3"/>
          <p:cNvSpPr>
            <a:spLocks noGrp="1"/>
          </p:cNvSpPr>
          <p:nvPr>
            <p:ph sz="half" idx="2"/>
          </p:nvPr>
        </p:nvSpPr>
        <p:spPr>
          <a:xfrm>
            <a:off x="581194" y="2926052"/>
            <a:ext cx="4205295" cy="2934999"/>
          </a:xfrm>
        </p:spPr>
        <p:txBody>
          <a:bodyPr>
            <a:noAutofit/>
          </a:bodyPr>
          <a:lstStyle/>
          <a:p>
            <a:r>
              <a:rPr lang="en-US" sz="2000" dirty="0"/>
              <a:t>Normal urine should be pale yellow</a:t>
            </a:r>
          </a:p>
          <a:p>
            <a:endParaRPr lang="en-US" sz="2000" dirty="0"/>
          </a:p>
          <a:p>
            <a:r>
              <a:rPr lang="en-US" sz="2000" dirty="0"/>
              <a:t>Darker urine can indicate dehydration</a:t>
            </a:r>
          </a:p>
          <a:p>
            <a:endParaRPr lang="en-US" sz="2000" dirty="0"/>
          </a:p>
          <a:p>
            <a:r>
              <a:rPr lang="en-US" sz="2000" dirty="0"/>
              <a:t>Some diets, medications and illnesses may affect results</a:t>
            </a:r>
          </a:p>
        </p:txBody>
      </p:sp>
      <p:sp>
        <p:nvSpPr>
          <p:cNvPr id="5" name="Text Placeholder 4"/>
          <p:cNvSpPr>
            <a:spLocks noGrp="1"/>
          </p:cNvSpPr>
          <p:nvPr>
            <p:ph type="body" sz="quarter" idx="3"/>
          </p:nvPr>
        </p:nvSpPr>
        <p:spPr>
          <a:xfrm>
            <a:off x="9532893" y="6415206"/>
            <a:ext cx="2271130" cy="318723"/>
          </a:xfrm>
        </p:spPr>
        <p:txBody>
          <a:bodyPr/>
          <a:lstStyle/>
          <a:p>
            <a:r>
              <a:rPr lang="en-US" sz="1600" i="1" dirty="0" smtClean="0"/>
              <a:t>Adapted from NIOSH</a:t>
            </a:r>
            <a:endParaRPr lang="en-US" sz="1600" i="1" dirty="0"/>
          </a:p>
        </p:txBody>
      </p:sp>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10" name="Content Placeholder 6" descr="Urine color chart" title="Urine color chart"/>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579157" y="1915430"/>
            <a:ext cx="4029523" cy="4659137"/>
          </a:xfrm>
        </p:spPr>
      </p:pic>
      <p:sp>
        <p:nvSpPr>
          <p:cNvPr id="11" name="Text Placeholder 10"/>
          <p:cNvSpPr>
            <a:spLocks noGrp="1"/>
          </p:cNvSpPr>
          <p:nvPr>
            <p:ph type="body" idx="1"/>
          </p:nvPr>
        </p:nvSpPr>
        <p:spPr/>
        <p:txBody>
          <a:bodyPr/>
          <a:lstStyle/>
          <a:p>
            <a:r>
              <a:rPr lang="en-US" dirty="0" smtClean="0"/>
              <a:t>Urine color chart</a:t>
            </a:r>
            <a:endParaRPr lang="en-US" dirty="0"/>
          </a:p>
        </p:txBody>
      </p:sp>
    </p:spTree>
    <p:extLst>
      <p:ext uri="{BB962C8B-B14F-4D97-AF65-F5344CB8AC3E}">
        <p14:creationId xmlns:p14="http://schemas.microsoft.com/office/powerpoint/2010/main" val="1211632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A</a:t>
            </a:r>
            <a:r>
              <a:rPr lang="en-US" sz="4000" dirty="0" smtClean="0"/>
              <a:t>cclimation</a:t>
            </a:r>
            <a:endParaRPr lang="en-US" dirty="0"/>
          </a:p>
        </p:txBody>
      </p:sp>
      <p:sp>
        <p:nvSpPr>
          <p:cNvPr id="3" name="Text Placeholder 2"/>
          <p:cNvSpPr>
            <a:spLocks noGrp="1"/>
          </p:cNvSpPr>
          <p:nvPr>
            <p:ph type="body" idx="1"/>
          </p:nvPr>
        </p:nvSpPr>
        <p:spPr>
          <a:xfrm>
            <a:off x="844535" y="2065818"/>
            <a:ext cx="9713765" cy="536005"/>
          </a:xfrm>
        </p:spPr>
        <p:txBody>
          <a:bodyPr/>
          <a:lstStyle/>
          <a:p>
            <a:r>
              <a:rPr lang="en-US" sz="2800" dirty="0" smtClean="0"/>
              <a:t>Physiological and Psychologic adjustment to heat exposure</a:t>
            </a:r>
            <a:endParaRPr lang="en-US" sz="2800" dirty="0"/>
          </a:p>
        </p:txBody>
      </p:sp>
      <p:sp>
        <p:nvSpPr>
          <p:cNvPr id="4" name="Content Placeholder 3"/>
          <p:cNvSpPr>
            <a:spLocks noGrp="1"/>
          </p:cNvSpPr>
          <p:nvPr>
            <p:ph sz="half" idx="2"/>
          </p:nvPr>
        </p:nvSpPr>
        <p:spPr>
          <a:xfrm>
            <a:off x="581194" y="2926052"/>
            <a:ext cx="4205295" cy="2934999"/>
          </a:xfrm>
        </p:spPr>
        <p:txBody>
          <a:bodyPr>
            <a:noAutofit/>
          </a:bodyPr>
          <a:lstStyle/>
          <a:p>
            <a:r>
              <a:rPr lang="en-US" sz="2000" dirty="0" smtClean="0"/>
              <a:t>Develop </a:t>
            </a:r>
            <a:r>
              <a:rPr lang="en-US" sz="2000" dirty="0"/>
              <a:t>the capability of workers to perform their activities at a job in the hot environment </a:t>
            </a:r>
            <a:endParaRPr lang="en-US" sz="2000" dirty="0" smtClean="0"/>
          </a:p>
          <a:p>
            <a:r>
              <a:rPr lang="en-US" sz="2000" dirty="0" smtClean="0"/>
              <a:t>Decrease </a:t>
            </a:r>
            <a:r>
              <a:rPr lang="en-US" sz="2000" dirty="0"/>
              <a:t>the risk of heat-related </a:t>
            </a:r>
            <a:r>
              <a:rPr lang="en-US" sz="2000" dirty="0" smtClean="0"/>
              <a:t>illnesses </a:t>
            </a:r>
            <a:r>
              <a:rPr lang="en-US" sz="2000" dirty="0"/>
              <a:t>and hazardous </a:t>
            </a:r>
            <a:r>
              <a:rPr lang="en-US" sz="2000" dirty="0" smtClean="0"/>
              <a:t>behaviors</a:t>
            </a:r>
          </a:p>
          <a:p>
            <a:r>
              <a:rPr lang="en-US" sz="2000" dirty="0" smtClean="0"/>
              <a:t>Increase the efficiency of sweatin</a:t>
            </a:r>
            <a:r>
              <a:rPr lang="en-US" sz="2000" dirty="0"/>
              <a:t>g</a:t>
            </a:r>
            <a:endParaRPr lang="en-US" sz="2000" dirty="0" smtClean="0"/>
          </a:p>
          <a:p>
            <a:r>
              <a:rPr lang="en-US" sz="2000" dirty="0" smtClean="0"/>
              <a:t>Adjust replacing the water loss due to sweating</a:t>
            </a:r>
            <a:endParaRPr lang="en-US" sz="2000" dirty="0"/>
          </a:p>
        </p:txBody>
      </p:sp>
      <p:sp>
        <p:nvSpPr>
          <p:cNvPr id="5" name="Text Placeholder 4"/>
          <p:cNvSpPr>
            <a:spLocks noGrp="1"/>
          </p:cNvSpPr>
          <p:nvPr>
            <p:ph type="body" sz="quarter" idx="3"/>
          </p:nvPr>
        </p:nvSpPr>
        <p:spPr>
          <a:xfrm>
            <a:off x="5064912" y="6161900"/>
            <a:ext cx="2271130" cy="318723"/>
          </a:xfrm>
        </p:spPr>
        <p:txBody>
          <a:bodyPr/>
          <a:lstStyle/>
          <a:p>
            <a:r>
              <a:rPr lang="en-US" sz="1600" i="1" dirty="0" smtClean="0"/>
              <a:t>Adapted from NIOSH</a:t>
            </a:r>
            <a:endParaRPr lang="en-US" sz="1600" i="1" dirty="0"/>
          </a:p>
        </p:txBody>
      </p:sp>
      <p:pic>
        <p:nvPicPr>
          <p:cNvPr id="9" name="Content Placeholder 8" descr="Acclimation program" title="Figure"/>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24687" y="2911659"/>
            <a:ext cx="6985675" cy="3531539"/>
          </a:xfrm>
        </p:spPr>
      </p:pic>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692656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P</a:t>
            </a:r>
            <a:r>
              <a:rPr lang="en-US" sz="4400" dirty="0" smtClean="0"/>
              <a:t>art 11i</a:t>
            </a:r>
            <a:endParaRPr lang="en-US" sz="3200" dirty="0"/>
          </a:p>
        </p:txBody>
      </p:sp>
      <p:sp>
        <p:nvSpPr>
          <p:cNvPr id="3" name="Text Placeholder 2"/>
          <p:cNvSpPr>
            <a:spLocks noGrp="1"/>
          </p:cNvSpPr>
          <p:nvPr>
            <p:ph type="body" idx="1"/>
          </p:nvPr>
        </p:nvSpPr>
        <p:spPr>
          <a:xfrm>
            <a:off x="2639299" y="2250892"/>
            <a:ext cx="6913403" cy="536005"/>
          </a:xfrm>
        </p:spPr>
        <p:txBody>
          <a:bodyPr/>
          <a:lstStyle/>
          <a:p>
            <a:pPr algn="ctr"/>
            <a:r>
              <a:rPr lang="en-US" sz="2800" dirty="0"/>
              <a:t>HEAT IS A </a:t>
            </a:r>
            <a:r>
              <a:rPr lang="en-US" sz="2800" u="sng" dirty="0"/>
              <a:t>SAFETY</a:t>
            </a:r>
            <a:r>
              <a:rPr lang="en-US" sz="2800" dirty="0"/>
              <a:t> HAZARD</a:t>
            </a:r>
          </a:p>
        </p:txBody>
      </p:sp>
      <p:sp>
        <p:nvSpPr>
          <p:cNvPr id="4" name="Content Placeholder 3"/>
          <p:cNvSpPr>
            <a:spLocks noGrp="1"/>
          </p:cNvSpPr>
          <p:nvPr>
            <p:ph sz="half" idx="2"/>
          </p:nvPr>
        </p:nvSpPr>
        <p:spPr/>
        <p:txBody>
          <a:bodyPr anchor="ctr">
            <a:normAutofit/>
          </a:bodyPr>
          <a:lstStyle/>
          <a:p>
            <a:pPr marL="0" indent="0" algn="ctr">
              <a:buNone/>
            </a:pPr>
            <a:r>
              <a:rPr lang="en-US" sz="3200" dirty="0" smtClean="0"/>
              <a:t>ARE YOU PROTECTED?</a:t>
            </a:r>
            <a:endParaRPr lang="en-US" sz="3200" dirty="0"/>
          </a:p>
        </p:txBody>
      </p:sp>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897093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H</a:t>
            </a:r>
            <a:r>
              <a:rPr lang="en-US" sz="4000" dirty="0"/>
              <a:t>EAT </a:t>
            </a:r>
            <a:r>
              <a:rPr lang="en-US" sz="5400" dirty="0"/>
              <a:t>S</a:t>
            </a:r>
            <a:r>
              <a:rPr lang="en-US" sz="4000" dirty="0"/>
              <a:t>TRESS </a:t>
            </a:r>
            <a:r>
              <a:rPr lang="en-US" sz="5400" dirty="0"/>
              <a:t>S</a:t>
            </a:r>
            <a:r>
              <a:rPr lang="en-US" sz="4000" dirty="0"/>
              <a:t>AFETY </a:t>
            </a:r>
            <a:r>
              <a:rPr lang="en-US" sz="5400" dirty="0"/>
              <a:t>H</a:t>
            </a:r>
            <a:r>
              <a:rPr lang="en-US" sz="4000" dirty="0"/>
              <a:t>AZARDS </a:t>
            </a:r>
          </a:p>
        </p:txBody>
      </p:sp>
      <p:graphicFrame>
        <p:nvGraphicFramePr>
          <p:cNvPr id="6" name="Content Placeholder 5" descr="Safety hazards&#10;Carelessness,&#10;Fatigue, loss of concentration, impaired mental capacity, inability to make decision, misaplication of PPE" title="Diagram"/>
          <p:cNvGraphicFramePr>
            <a:graphicFrameLocks noGrp="1"/>
          </p:cNvGraphicFramePr>
          <p:nvPr>
            <p:ph idx="1"/>
            <p:extLst>
              <p:ext uri="{D42A27DB-BD31-4B8C-83A1-F6EECF244321}">
                <p14:modId xmlns:p14="http://schemas.microsoft.com/office/powerpoint/2010/main" val="163496590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Training for workers who are exposed to excessive heat</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505412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5400" dirty="0"/>
              <a:t>D</a:t>
            </a:r>
            <a:r>
              <a:rPr lang="en-US" sz="4000" dirty="0"/>
              <a:t>ISCLAIMER</a:t>
            </a:r>
          </a:p>
        </p:txBody>
      </p:sp>
      <p:sp>
        <p:nvSpPr>
          <p:cNvPr id="10" name="Content Placeholder 9"/>
          <p:cNvSpPr>
            <a:spLocks noGrp="1"/>
          </p:cNvSpPr>
          <p:nvPr>
            <p:ph idx="1"/>
          </p:nvPr>
        </p:nvSpPr>
        <p:spPr/>
        <p:txBody>
          <a:bodyPr>
            <a:normAutofit/>
          </a:bodyPr>
          <a:lstStyle/>
          <a:p>
            <a:pPr marL="0" indent="0" algn="just">
              <a:buNone/>
            </a:pPr>
            <a:r>
              <a:rPr lang="en-US" sz="2800" dirty="0"/>
              <a:t>The training and educational materials were produced under grant SH-05048-SH8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688290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5400" dirty="0" smtClean="0"/>
              <a:t>F</a:t>
            </a:r>
            <a:r>
              <a:rPr lang="en-US" sz="4000" dirty="0" smtClean="0"/>
              <a:t>atigue</a:t>
            </a:r>
            <a:endParaRPr lang="en-US" sz="4000" dirty="0"/>
          </a:p>
        </p:txBody>
      </p:sp>
      <p:sp>
        <p:nvSpPr>
          <p:cNvPr id="9" name="Text Placeholder 8"/>
          <p:cNvSpPr>
            <a:spLocks noGrp="1"/>
          </p:cNvSpPr>
          <p:nvPr>
            <p:ph type="body" idx="1"/>
          </p:nvPr>
        </p:nvSpPr>
        <p:spPr>
          <a:xfrm>
            <a:off x="904795" y="1987466"/>
            <a:ext cx="9615332" cy="536005"/>
          </a:xfrm>
        </p:spPr>
        <p:txBody>
          <a:bodyPr/>
          <a:lstStyle/>
          <a:p>
            <a:r>
              <a:rPr lang="en-US" dirty="0" smtClean="0"/>
              <a:t>A state of extreme tiredness resulting from mental or physical exertion</a:t>
            </a:r>
            <a:endParaRPr lang="en-US" dirty="0"/>
          </a:p>
        </p:txBody>
      </p:sp>
      <p:graphicFrame>
        <p:nvGraphicFramePr>
          <p:cNvPr id="13" name="Content Placeholder 12" descr="Increase of risk taking and decrease in decision making" title="Diagram"/>
          <p:cNvGraphicFramePr>
            <a:graphicFrameLocks noGrp="1"/>
          </p:cNvGraphicFramePr>
          <p:nvPr>
            <p:ph sz="half" idx="2"/>
            <p:extLst>
              <p:ext uri="{D42A27DB-BD31-4B8C-83A1-F6EECF244321}">
                <p14:modId xmlns:p14="http://schemas.microsoft.com/office/powerpoint/2010/main" val="3655054124"/>
              </p:ext>
            </p:extLst>
          </p:nvPr>
        </p:nvGraphicFramePr>
        <p:xfrm>
          <a:off x="2446038" y="2681319"/>
          <a:ext cx="7558041" cy="3958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Training for workers who are exposed to excessive heat</a:t>
            </a:r>
            <a:endParaRPr lang="en-US" dirty="0"/>
          </a:p>
        </p:txBody>
      </p:sp>
      <p:sp>
        <p:nvSpPr>
          <p:cNvPr id="5" name="Slide Number Placeholder 4"/>
          <p:cNvSpPr>
            <a:spLocks noGrp="1"/>
          </p:cNvSpPr>
          <p:nvPr>
            <p:ph type="sldNum" sz="quarter" idx="12"/>
          </p:nvPr>
        </p:nvSpPr>
        <p:spPr>
          <a:xfrm>
            <a:off x="10671189" y="6274860"/>
            <a:ext cx="1052510" cy="365125"/>
          </a:xfrm>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505480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5400" dirty="0" smtClean="0"/>
              <a:t>F</a:t>
            </a:r>
            <a:r>
              <a:rPr lang="en-US" sz="4000" dirty="0" smtClean="0"/>
              <a:t>atigue – </a:t>
            </a:r>
            <a:r>
              <a:rPr lang="en-US" sz="5400" dirty="0"/>
              <a:t>I</a:t>
            </a:r>
            <a:r>
              <a:rPr lang="en-US" sz="4000" dirty="0" smtClean="0"/>
              <a:t>mportant </a:t>
            </a:r>
            <a:r>
              <a:rPr lang="en-US" sz="5400" dirty="0"/>
              <a:t>F</a:t>
            </a:r>
            <a:r>
              <a:rPr lang="en-US" sz="4000" dirty="0" smtClean="0"/>
              <a:t>actors</a:t>
            </a:r>
            <a:endParaRPr lang="en-US" sz="4000" dirty="0"/>
          </a:p>
        </p:txBody>
      </p:sp>
      <p:sp>
        <p:nvSpPr>
          <p:cNvPr id="11" name="Text Placeholder 10"/>
          <p:cNvSpPr>
            <a:spLocks noGrp="1"/>
          </p:cNvSpPr>
          <p:nvPr>
            <p:ph type="body" sz="quarter" idx="3"/>
          </p:nvPr>
        </p:nvSpPr>
        <p:spPr>
          <a:xfrm>
            <a:off x="906232" y="2044305"/>
            <a:ext cx="10379538" cy="553373"/>
          </a:xfrm>
        </p:spPr>
        <p:txBody>
          <a:bodyPr/>
          <a:lstStyle/>
          <a:p>
            <a:pPr algn="ctr"/>
            <a:r>
              <a:rPr lang="en-US" sz="2400" b="1" dirty="0" smtClean="0"/>
              <a:t>FATIGUE HAS NOTHING TO DO WITH YOUR JOB SKILLS LEVEL</a:t>
            </a:r>
            <a:endParaRPr lang="en-US" sz="2400" b="1" dirty="0"/>
          </a:p>
        </p:txBody>
      </p:sp>
      <p:sp>
        <p:nvSpPr>
          <p:cNvPr id="4" name="Footer Placeholder 3"/>
          <p:cNvSpPr>
            <a:spLocks noGrp="1"/>
          </p:cNvSpPr>
          <p:nvPr>
            <p:ph type="ftr" sz="quarter" idx="11"/>
          </p:nvPr>
        </p:nvSpPr>
        <p:spPr/>
        <p:txBody>
          <a:bodyPr/>
          <a:lstStyle/>
          <a:p>
            <a:r>
              <a:rPr lang="en-US" smtClean="0"/>
              <a:t>Training for workers who are exposed to excessive heat</a:t>
            </a:r>
            <a:endParaRPr lang="en-US" dirty="0"/>
          </a:p>
        </p:txBody>
      </p:sp>
      <p:sp>
        <p:nvSpPr>
          <p:cNvPr id="5" name="Slide Number Placeholder 4"/>
          <p:cNvSpPr>
            <a:spLocks noGrp="1"/>
          </p:cNvSpPr>
          <p:nvPr>
            <p:ph type="sldNum" sz="quarter" idx="12"/>
          </p:nvPr>
        </p:nvSpPr>
        <p:spPr>
          <a:xfrm>
            <a:off x="10671189" y="6274860"/>
            <a:ext cx="1052510" cy="365125"/>
          </a:xfrm>
        </p:spPr>
        <p:txBody>
          <a:bodyPr/>
          <a:lstStyle/>
          <a:p>
            <a:fld id="{D57F1E4F-1CFF-5643-939E-217C01CDF565}" type="slidenum">
              <a:rPr lang="en-US" smtClean="0"/>
              <a:pPr/>
              <a:t>21</a:t>
            </a:fld>
            <a:endParaRPr lang="en-US" dirty="0"/>
          </a:p>
        </p:txBody>
      </p:sp>
      <p:graphicFrame>
        <p:nvGraphicFramePr>
          <p:cNvPr id="15" name="Content Placeholder 14" descr="Personal and environmental factors " title="Digram"/>
          <p:cNvGraphicFramePr>
            <a:graphicFrameLocks noGrp="1"/>
          </p:cNvGraphicFramePr>
          <p:nvPr>
            <p:ph sz="quarter" idx="4"/>
            <p:extLst>
              <p:ext uri="{D42A27DB-BD31-4B8C-83A1-F6EECF244321}">
                <p14:modId xmlns:p14="http://schemas.microsoft.com/office/powerpoint/2010/main" val="2121356491"/>
              </p:ext>
            </p:extLst>
          </p:nvPr>
        </p:nvGraphicFramePr>
        <p:xfrm>
          <a:off x="3038994" y="2597678"/>
          <a:ext cx="6114013" cy="3306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2228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F</a:t>
            </a:r>
            <a:r>
              <a:rPr lang="en-US" sz="4000" dirty="0" smtClean="0"/>
              <a:t>atigue – </a:t>
            </a:r>
            <a:r>
              <a:rPr lang="en-US" sz="5400" dirty="0" smtClean="0"/>
              <a:t>P</a:t>
            </a:r>
            <a:r>
              <a:rPr lang="en-US" sz="4000" dirty="0" smtClean="0"/>
              <a:t>REVENTION AND </a:t>
            </a:r>
            <a:r>
              <a:rPr lang="en-US" sz="5400" dirty="0" smtClean="0"/>
              <a:t>C</a:t>
            </a:r>
            <a:r>
              <a:rPr lang="en-US" sz="4000" dirty="0" smtClean="0"/>
              <a:t>ONTROL</a:t>
            </a:r>
            <a:endParaRPr lang="en-US" sz="4000" dirty="0"/>
          </a:p>
        </p:txBody>
      </p:sp>
      <p:sp>
        <p:nvSpPr>
          <p:cNvPr id="3" name="Text Placeholder 2"/>
          <p:cNvSpPr>
            <a:spLocks noGrp="1"/>
          </p:cNvSpPr>
          <p:nvPr>
            <p:ph type="body" idx="1"/>
          </p:nvPr>
        </p:nvSpPr>
        <p:spPr>
          <a:xfrm>
            <a:off x="887220" y="1958870"/>
            <a:ext cx="5087075" cy="536005"/>
          </a:xfrm>
        </p:spPr>
        <p:txBody>
          <a:bodyPr/>
          <a:lstStyle/>
          <a:p>
            <a:r>
              <a:rPr lang="en-US" dirty="0" smtClean="0"/>
              <a:t>Employees</a:t>
            </a:r>
            <a:endParaRPr lang="en-US" dirty="0"/>
          </a:p>
        </p:txBody>
      </p:sp>
      <p:sp>
        <p:nvSpPr>
          <p:cNvPr id="4" name="Content Placeholder 3"/>
          <p:cNvSpPr>
            <a:spLocks noGrp="1"/>
          </p:cNvSpPr>
          <p:nvPr>
            <p:ph sz="half" idx="2"/>
          </p:nvPr>
        </p:nvSpPr>
        <p:spPr>
          <a:xfrm>
            <a:off x="581195" y="2598645"/>
            <a:ext cx="5393100" cy="2934999"/>
          </a:xfrm>
        </p:spPr>
        <p:txBody>
          <a:bodyPr>
            <a:noAutofit/>
          </a:bodyPr>
          <a:lstStyle/>
          <a:p>
            <a:r>
              <a:rPr lang="en-US" sz="2000" dirty="0" smtClean="0"/>
              <a:t>Eat well – Eat a healthy diet that gives you sufficient energy throughout your shift</a:t>
            </a:r>
          </a:p>
          <a:p>
            <a:r>
              <a:rPr lang="en-US" sz="2000" dirty="0" smtClean="0"/>
              <a:t>Stay positive during your job </a:t>
            </a:r>
          </a:p>
          <a:p>
            <a:r>
              <a:rPr lang="en-US" sz="2000" dirty="0" smtClean="0"/>
              <a:t>Stay alert and look after your co-workers</a:t>
            </a:r>
          </a:p>
          <a:p>
            <a:r>
              <a:rPr lang="en-US" sz="2000" dirty="0" smtClean="0"/>
              <a:t>Ask your employers for training and educational materials</a:t>
            </a:r>
          </a:p>
          <a:p>
            <a:r>
              <a:rPr lang="en-US" sz="2000" dirty="0" smtClean="0"/>
              <a:t>Try to enjoy your job and take a break if necessary</a:t>
            </a:r>
          </a:p>
          <a:p>
            <a:r>
              <a:rPr lang="en-US" sz="2000" dirty="0" smtClean="0"/>
              <a:t>Communicate!!!</a:t>
            </a:r>
            <a:endParaRPr lang="en-US" sz="2000" dirty="0"/>
          </a:p>
        </p:txBody>
      </p:sp>
      <p:sp>
        <p:nvSpPr>
          <p:cNvPr id="5" name="Text Placeholder 4"/>
          <p:cNvSpPr>
            <a:spLocks noGrp="1"/>
          </p:cNvSpPr>
          <p:nvPr>
            <p:ph type="body" sz="quarter" idx="3"/>
          </p:nvPr>
        </p:nvSpPr>
        <p:spPr>
          <a:xfrm>
            <a:off x="6523736" y="1958870"/>
            <a:ext cx="5087073" cy="553373"/>
          </a:xfrm>
        </p:spPr>
        <p:txBody>
          <a:bodyPr/>
          <a:lstStyle/>
          <a:p>
            <a:r>
              <a:rPr lang="en-US" dirty="0" smtClean="0"/>
              <a:t>Employers</a:t>
            </a:r>
            <a:endParaRPr lang="en-US" dirty="0"/>
          </a:p>
        </p:txBody>
      </p:sp>
      <p:sp>
        <p:nvSpPr>
          <p:cNvPr id="6" name="Content Placeholder 5"/>
          <p:cNvSpPr>
            <a:spLocks noGrp="1"/>
          </p:cNvSpPr>
          <p:nvPr>
            <p:ph sz="quarter" idx="4"/>
          </p:nvPr>
        </p:nvSpPr>
        <p:spPr>
          <a:xfrm>
            <a:off x="6217709" y="2598645"/>
            <a:ext cx="5393100" cy="2934999"/>
          </a:xfrm>
        </p:spPr>
        <p:txBody>
          <a:bodyPr>
            <a:noAutofit/>
          </a:bodyPr>
          <a:lstStyle/>
          <a:p>
            <a:r>
              <a:rPr lang="en-US" sz="2000" dirty="0" smtClean="0"/>
              <a:t>Train </a:t>
            </a:r>
            <a:r>
              <a:rPr lang="en-US" sz="2000" dirty="0"/>
              <a:t>your workers and ensure they have enough knowledge about </a:t>
            </a:r>
            <a:r>
              <a:rPr lang="en-US" sz="2000" dirty="0" smtClean="0"/>
              <a:t>fatigue</a:t>
            </a:r>
          </a:p>
          <a:p>
            <a:r>
              <a:rPr lang="en-US" sz="2000" dirty="0"/>
              <a:t>Vary job tasks to avoid repetition</a:t>
            </a:r>
          </a:p>
          <a:p>
            <a:r>
              <a:rPr lang="en-US" sz="2000" dirty="0" smtClean="0"/>
              <a:t>Encourage breaks during long shifts</a:t>
            </a:r>
            <a:endParaRPr lang="en-US" sz="2000" dirty="0"/>
          </a:p>
          <a:p>
            <a:r>
              <a:rPr lang="en-US" sz="2000" dirty="0"/>
              <a:t>Introduce shorter shifts specially to those who are under direct sun </a:t>
            </a:r>
            <a:r>
              <a:rPr lang="en-US" sz="2000" dirty="0" smtClean="0"/>
              <a:t>light</a:t>
            </a:r>
          </a:p>
          <a:p>
            <a:r>
              <a:rPr lang="en-US" sz="2000" dirty="0" smtClean="0"/>
              <a:t>Ensure that the environment is safe </a:t>
            </a:r>
          </a:p>
          <a:p>
            <a:r>
              <a:rPr lang="en-US" sz="2000" dirty="0" smtClean="0"/>
              <a:t>Encourage your workers to communicate with you!!</a:t>
            </a:r>
            <a:endParaRPr lang="en-US" sz="2000" dirty="0"/>
          </a:p>
          <a:p>
            <a:endParaRPr lang="en-US" sz="2000" dirty="0"/>
          </a:p>
        </p:txBody>
      </p:sp>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920339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687905"/>
            <a:ext cx="11029616" cy="988332"/>
          </a:xfrm>
        </p:spPr>
        <p:txBody>
          <a:bodyPr>
            <a:noAutofit/>
          </a:bodyPr>
          <a:lstStyle/>
          <a:p>
            <a:r>
              <a:rPr lang="en-US" sz="5400" dirty="0" smtClean="0"/>
              <a:t>P</a:t>
            </a:r>
            <a:r>
              <a:rPr lang="en-US" sz="4000" dirty="0" smtClean="0"/>
              <a:t>ERSONAL </a:t>
            </a:r>
            <a:r>
              <a:rPr lang="en-US" sz="5400" dirty="0"/>
              <a:t>P</a:t>
            </a:r>
            <a:r>
              <a:rPr lang="en-US" sz="4000" dirty="0" smtClean="0"/>
              <a:t>ROTECTIVE </a:t>
            </a:r>
            <a:r>
              <a:rPr lang="en-US" sz="5400" dirty="0"/>
              <a:t>E</a:t>
            </a:r>
            <a:r>
              <a:rPr lang="en-US" sz="4000" dirty="0" smtClean="0"/>
              <a:t>QUIPMENT (PPE)</a:t>
            </a:r>
            <a:endParaRPr lang="en-US" sz="4000" dirty="0"/>
          </a:p>
        </p:txBody>
      </p:sp>
      <p:sp>
        <p:nvSpPr>
          <p:cNvPr id="3" name="Text Placeholder 2"/>
          <p:cNvSpPr>
            <a:spLocks noGrp="1"/>
          </p:cNvSpPr>
          <p:nvPr>
            <p:ph type="body" idx="1"/>
          </p:nvPr>
        </p:nvSpPr>
        <p:spPr>
          <a:xfrm>
            <a:off x="887219" y="1915140"/>
            <a:ext cx="5087075" cy="536005"/>
          </a:xfrm>
        </p:spPr>
        <p:txBody>
          <a:bodyPr/>
          <a:lstStyle/>
          <a:p>
            <a:r>
              <a:rPr lang="en-US" dirty="0" smtClean="0"/>
              <a:t>ARE YOU PROTECTED?</a:t>
            </a:r>
            <a:endParaRPr lang="en-US" dirty="0"/>
          </a:p>
        </p:txBody>
      </p:sp>
      <p:sp>
        <p:nvSpPr>
          <p:cNvPr id="4" name="Content Placeholder 3"/>
          <p:cNvSpPr>
            <a:spLocks noGrp="1"/>
          </p:cNvSpPr>
          <p:nvPr>
            <p:ph sz="half" idx="2"/>
          </p:nvPr>
        </p:nvSpPr>
        <p:spPr>
          <a:xfrm>
            <a:off x="581194" y="2564953"/>
            <a:ext cx="6027836" cy="2934999"/>
          </a:xfrm>
        </p:spPr>
        <p:txBody>
          <a:bodyPr>
            <a:noAutofit/>
          </a:bodyPr>
          <a:lstStyle/>
          <a:p>
            <a:r>
              <a:rPr lang="en-US" sz="2200" dirty="0" smtClean="0"/>
              <a:t>PPE requirements are different from site to site</a:t>
            </a:r>
          </a:p>
          <a:p>
            <a:r>
              <a:rPr lang="en-US" sz="2200" dirty="0" smtClean="0"/>
              <a:t>The main aim of using PPE is to protect yourself against health and safety hazards</a:t>
            </a:r>
          </a:p>
          <a:p>
            <a:r>
              <a:rPr lang="en-US" sz="2200" dirty="0" smtClean="0"/>
              <a:t>You must be trained in order to use the PPE properly</a:t>
            </a:r>
          </a:p>
          <a:p>
            <a:r>
              <a:rPr lang="en-US" sz="2200" dirty="0" smtClean="0"/>
              <a:t>PPE is the least effective method of controlling and preventing the hazards</a:t>
            </a:r>
          </a:p>
          <a:p>
            <a:r>
              <a:rPr lang="en-US" sz="2200" dirty="0" smtClean="0"/>
              <a:t>However, it reduces occupational injuries and illnesses</a:t>
            </a:r>
            <a:endParaRPr lang="en-US" sz="2200" dirty="0"/>
          </a:p>
        </p:txBody>
      </p:sp>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a:xfrm>
            <a:off x="10478761" y="6274860"/>
            <a:ext cx="1052510" cy="365125"/>
          </a:xfrm>
        </p:spPr>
        <p:txBody>
          <a:bodyPr/>
          <a:lstStyle/>
          <a:p>
            <a:fld id="{D57F1E4F-1CFF-5643-939E-217C01CDF565}" type="slidenum">
              <a:rPr lang="en-US" smtClean="0"/>
              <a:pPr/>
              <a:t>23</a:t>
            </a:fld>
            <a:endParaRPr lang="en-US" dirty="0"/>
          </a:p>
        </p:txBody>
      </p:sp>
      <p:pic>
        <p:nvPicPr>
          <p:cNvPr id="6" name="Content Placeholder 5" descr="Required PPE" title="Picture"/>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727418" y="2009664"/>
            <a:ext cx="4354024" cy="4365089"/>
          </a:xfrm>
        </p:spPr>
      </p:pic>
    </p:spTree>
    <p:extLst>
      <p:ext uri="{BB962C8B-B14F-4D97-AF65-F5344CB8AC3E}">
        <p14:creationId xmlns:p14="http://schemas.microsoft.com/office/powerpoint/2010/main" val="1128714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944147"/>
            <a:ext cx="11029616" cy="988332"/>
          </a:xfrm>
        </p:spPr>
        <p:txBody>
          <a:bodyPr>
            <a:noAutofit/>
          </a:bodyPr>
          <a:lstStyle/>
          <a:p>
            <a:r>
              <a:rPr lang="en-US" sz="4400" dirty="0"/>
              <a:t>M</a:t>
            </a:r>
            <a:r>
              <a:rPr lang="en-US" sz="3200" dirty="0"/>
              <a:t>ISAPPLICATION OF </a:t>
            </a:r>
            <a:r>
              <a:rPr lang="en-US" sz="4400" dirty="0"/>
              <a:t>P</a:t>
            </a:r>
            <a:r>
              <a:rPr lang="en-US" sz="3200" dirty="0"/>
              <a:t>ERSONAL </a:t>
            </a:r>
            <a:r>
              <a:rPr lang="en-US" sz="4400" dirty="0"/>
              <a:t>P</a:t>
            </a:r>
            <a:r>
              <a:rPr lang="en-US" sz="3200" dirty="0"/>
              <a:t>ROTECTIVE </a:t>
            </a:r>
            <a:r>
              <a:rPr lang="en-US" sz="4400" dirty="0"/>
              <a:t>E</a:t>
            </a:r>
            <a:r>
              <a:rPr lang="en-US" sz="3200" dirty="0"/>
              <a:t>QUIPMENT (PPE)</a:t>
            </a:r>
          </a:p>
        </p:txBody>
      </p:sp>
      <p:sp>
        <p:nvSpPr>
          <p:cNvPr id="3" name="Text Placeholder 2"/>
          <p:cNvSpPr>
            <a:spLocks noGrp="1"/>
          </p:cNvSpPr>
          <p:nvPr>
            <p:ph type="body" idx="1"/>
          </p:nvPr>
        </p:nvSpPr>
        <p:spPr>
          <a:xfrm>
            <a:off x="887219" y="1932479"/>
            <a:ext cx="5087075" cy="536005"/>
          </a:xfrm>
        </p:spPr>
        <p:txBody>
          <a:bodyPr/>
          <a:lstStyle/>
          <a:p>
            <a:r>
              <a:rPr lang="en-US" dirty="0" smtClean="0"/>
              <a:t>DO’s</a:t>
            </a:r>
            <a:endParaRPr lang="en-US" dirty="0"/>
          </a:p>
        </p:txBody>
      </p:sp>
      <p:sp>
        <p:nvSpPr>
          <p:cNvPr id="4" name="Content Placeholder 3"/>
          <p:cNvSpPr>
            <a:spLocks noGrp="1"/>
          </p:cNvSpPr>
          <p:nvPr>
            <p:ph sz="half" idx="2"/>
          </p:nvPr>
        </p:nvSpPr>
        <p:spPr>
          <a:xfrm>
            <a:off x="581194" y="2468484"/>
            <a:ext cx="5393100" cy="3650094"/>
          </a:xfrm>
        </p:spPr>
        <p:txBody>
          <a:bodyPr>
            <a:normAutofit/>
          </a:bodyPr>
          <a:lstStyle/>
          <a:p>
            <a:r>
              <a:rPr lang="en-US" dirty="0" smtClean="0"/>
              <a:t>PPE must be worn at all time at jobs</a:t>
            </a:r>
          </a:p>
          <a:p>
            <a:r>
              <a:rPr lang="en-US" dirty="0" smtClean="0"/>
              <a:t>Follow the instruction for proper use of PPE</a:t>
            </a:r>
          </a:p>
          <a:p>
            <a:r>
              <a:rPr lang="en-US" dirty="0" smtClean="0"/>
              <a:t>Take several breaks during the shift hours</a:t>
            </a:r>
          </a:p>
          <a:p>
            <a:r>
              <a:rPr lang="en-US" dirty="0" smtClean="0"/>
              <a:t>In in areas that use of PPE is not required</a:t>
            </a:r>
          </a:p>
          <a:p>
            <a:r>
              <a:rPr lang="en-US" dirty="0" smtClean="0"/>
              <a:t>Communicate with your supervisor about possible hazards</a:t>
            </a:r>
          </a:p>
          <a:p>
            <a:r>
              <a:rPr lang="en-US" dirty="0" smtClean="0"/>
              <a:t>Look after your coworkers and report misapplication of PPE</a:t>
            </a:r>
          </a:p>
          <a:p>
            <a:r>
              <a:rPr lang="en-US" dirty="0" smtClean="0"/>
              <a:t>Drink plenty of water</a:t>
            </a:r>
          </a:p>
          <a:p>
            <a:endParaRPr lang="en-US" dirty="0" smtClean="0"/>
          </a:p>
          <a:p>
            <a:endParaRPr lang="en-US" dirty="0"/>
          </a:p>
        </p:txBody>
      </p:sp>
      <p:sp>
        <p:nvSpPr>
          <p:cNvPr id="5" name="Text Placeholder 4"/>
          <p:cNvSpPr>
            <a:spLocks noGrp="1"/>
          </p:cNvSpPr>
          <p:nvPr>
            <p:ph type="body" sz="quarter" idx="3"/>
          </p:nvPr>
        </p:nvSpPr>
        <p:spPr>
          <a:xfrm>
            <a:off x="6523735" y="1932479"/>
            <a:ext cx="5087073" cy="553373"/>
          </a:xfrm>
        </p:spPr>
        <p:txBody>
          <a:bodyPr/>
          <a:lstStyle/>
          <a:p>
            <a:r>
              <a:rPr lang="en-US" dirty="0" smtClean="0"/>
              <a:t>DON’Ts</a:t>
            </a:r>
            <a:endParaRPr lang="en-US" dirty="0"/>
          </a:p>
        </p:txBody>
      </p:sp>
      <p:sp>
        <p:nvSpPr>
          <p:cNvPr id="6" name="Content Placeholder 5"/>
          <p:cNvSpPr>
            <a:spLocks noGrp="1"/>
          </p:cNvSpPr>
          <p:nvPr>
            <p:ph sz="quarter" idx="4"/>
          </p:nvPr>
        </p:nvSpPr>
        <p:spPr>
          <a:xfrm>
            <a:off x="6217709" y="2468484"/>
            <a:ext cx="5393100" cy="3392567"/>
          </a:xfrm>
        </p:spPr>
        <p:txBody>
          <a:bodyPr/>
          <a:lstStyle/>
          <a:p>
            <a:r>
              <a:rPr lang="en-US" dirty="0" smtClean="0"/>
              <a:t>Do not remove your PPE when it is required</a:t>
            </a:r>
          </a:p>
          <a:p>
            <a:r>
              <a:rPr lang="en-US" dirty="0" smtClean="0"/>
              <a:t>Do not alter your PPE</a:t>
            </a:r>
          </a:p>
          <a:p>
            <a:r>
              <a:rPr lang="en-US" dirty="0" smtClean="0"/>
              <a:t>Do not rest in the areas where PPE is required</a:t>
            </a:r>
          </a:p>
          <a:p>
            <a:r>
              <a:rPr lang="en-US" dirty="0" smtClean="0"/>
              <a:t>Do not remove somebody else’s PPE unless you are told by your supervisor</a:t>
            </a:r>
          </a:p>
          <a:p>
            <a:r>
              <a:rPr lang="en-US" dirty="0" smtClean="0"/>
              <a:t>Do not wear dark cloths</a:t>
            </a:r>
          </a:p>
          <a:p>
            <a:r>
              <a:rPr lang="en-US" dirty="0" smtClean="0"/>
              <a:t>Do not take shortcuts </a:t>
            </a:r>
          </a:p>
        </p:txBody>
      </p:sp>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58314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687905"/>
            <a:ext cx="11029616" cy="988332"/>
          </a:xfrm>
        </p:spPr>
        <p:txBody>
          <a:bodyPr>
            <a:noAutofit/>
          </a:bodyPr>
          <a:lstStyle/>
          <a:p>
            <a:r>
              <a:rPr lang="en-US" sz="5400" dirty="0"/>
              <a:t>C</a:t>
            </a:r>
            <a:r>
              <a:rPr lang="en-US" sz="4400" dirty="0"/>
              <a:t>lass</a:t>
            </a:r>
            <a:r>
              <a:rPr lang="en-US" sz="5400" dirty="0"/>
              <a:t> </a:t>
            </a:r>
            <a:r>
              <a:rPr lang="en-US" sz="5400" dirty="0" smtClean="0"/>
              <a:t>D</a:t>
            </a:r>
            <a:r>
              <a:rPr lang="en-US" sz="4400" dirty="0" smtClean="0"/>
              <a:t>iscussion</a:t>
            </a:r>
            <a:endParaRPr lang="en-US" sz="5400" dirty="0"/>
          </a:p>
        </p:txBody>
      </p:sp>
      <p:sp>
        <p:nvSpPr>
          <p:cNvPr id="3" name="Text Placeholder 2"/>
          <p:cNvSpPr>
            <a:spLocks noGrp="1"/>
          </p:cNvSpPr>
          <p:nvPr>
            <p:ph type="body" idx="1"/>
          </p:nvPr>
        </p:nvSpPr>
        <p:spPr>
          <a:xfrm>
            <a:off x="697098" y="2148698"/>
            <a:ext cx="6455140" cy="415171"/>
          </a:xfrm>
        </p:spPr>
        <p:txBody>
          <a:bodyPr/>
          <a:lstStyle/>
          <a:p>
            <a:r>
              <a:rPr lang="en-US" sz="2800" dirty="0" smtClean="0">
                <a:solidFill>
                  <a:srgbClr val="002060"/>
                </a:solidFill>
              </a:rPr>
              <a:t>PPE - Application and misapplication</a:t>
            </a:r>
          </a:p>
        </p:txBody>
      </p:sp>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a:xfrm>
            <a:off x="10478761" y="6274860"/>
            <a:ext cx="1052510" cy="365125"/>
          </a:xfrm>
        </p:spPr>
        <p:txBody>
          <a:bodyPr/>
          <a:lstStyle/>
          <a:p>
            <a:fld id="{D57F1E4F-1CFF-5643-939E-217C01CDF565}" type="slidenum">
              <a:rPr lang="en-US" smtClean="0"/>
              <a:pPr/>
              <a:t>25</a:t>
            </a:fld>
            <a:endParaRPr lang="en-US" dirty="0"/>
          </a:p>
        </p:txBody>
      </p:sp>
      <p:graphicFrame>
        <p:nvGraphicFramePr>
          <p:cNvPr id="11" name="Content Placeholder 10" descr="Blank" title="Table"/>
          <p:cNvGraphicFramePr>
            <a:graphicFrameLocks noGrp="1"/>
          </p:cNvGraphicFramePr>
          <p:nvPr>
            <p:ph sz="half" idx="2"/>
            <p:extLst>
              <p:ext uri="{D42A27DB-BD31-4B8C-83A1-F6EECF244321}">
                <p14:modId xmlns:p14="http://schemas.microsoft.com/office/powerpoint/2010/main" val="250406989"/>
              </p:ext>
            </p:extLst>
          </p:nvPr>
        </p:nvGraphicFramePr>
        <p:xfrm>
          <a:off x="1189537" y="3213109"/>
          <a:ext cx="9569514" cy="2412510"/>
        </p:xfrm>
        <a:graphic>
          <a:graphicData uri="http://schemas.openxmlformats.org/drawingml/2006/table">
            <a:tbl>
              <a:tblPr firstRow="1" bandRow="1">
                <a:tableStyleId>{5940675A-B579-460E-94D1-54222C63F5DA}</a:tableStyleId>
              </a:tblPr>
              <a:tblGrid>
                <a:gridCol w="9569514"/>
              </a:tblGrid>
              <a:tr h="482502">
                <a:tc>
                  <a:txBody>
                    <a:bodyPr/>
                    <a:lstStyle/>
                    <a:p>
                      <a:r>
                        <a:rPr lang="en-US" dirty="0" smtClean="0">
                          <a:solidFill>
                            <a:schemeClr val="bg1"/>
                          </a:solidFill>
                        </a:rPr>
                        <a:t>1</a:t>
                      </a:r>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82502">
                <a:tc>
                  <a:txBody>
                    <a:bodyPr/>
                    <a:lstStyle/>
                    <a:p>
                      <a:r>
                        <a:rPr lang="en-US" dirty="0" smtClean="0">
                          <a:solidFill>
                            <a:schemeClr val="bg1"/>
                          </a:solidFill>
                        </a:rPr>
                        <a:t>11</a:t>
                      </a:r>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82502">
                <a:tc>
                  <a:txBody>
                    <a:bodyPr/>
                    <a:lstStyle/>
                    <a:p>
                      <a:r>
                        <a:rPr lang="en-US" dirty="0" smtClean="0">
                          <a:solidFill>
                            <a:schemeClr val="bg1"/>
                          </a:solidFill>
                        </a:rPr>
                        <a:t>111</a:t>
                      </a:r>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82502">
                <a:tc>
                  <a:txBody>
                    <a:bodyPr/>
                    <a:lstStyle/>
                    <a:p>
                      <a:r>
                        <a:rPr lang="en-US" dirty="0" smtClean="0">
                          <a:solidFill>
                            <a:schemeClr val="bg1"/>
                          </a:solidFill>
                        </a:rPr>
                        <a:t>111</a:t>
                      </a:r>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82502">
                <a:tc>
                  <a:txBody>
                    <a:bodyPr/>
                    <a:lstStyle/>
                    <a:p>
                      <a:r>
                        <a:rPr lang="en-US" dirty="0" smtClean="0">
                          <a:solidFill>
                            <a:schemeClr val="bg1"/>
                          </a:solidFill>
                        </a:rPr>
                        <a:t>111</a:t>
                      </a:r>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4035354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P</a:t>
            </a:r>
            <a:r>
              <a:rPr lang="en-US" sz="4400" dirty="0" smtClean="0"/>
              <a:t>art iv</a:t>
            </a:r>
            <a:endParaRPr lang="en-US" sz="3200" dirty="0"/>
          </a:p>
        </p:txBody>
      </p:sp>
      <p:sp>
        <p:nvSpPr>
          <p:cNvPr id="3" name="Text Placeholder 2"/>
          <p:cNvSpPr>
            <a:spLocks noGrp="1"/>
          </p:cNvSpPr>
          <p:nvPr>
            <p:ph type="body" idx="1"/>
          </p:nvPr>
        </p:nvSpPr>
        <p:spPr>
          <a:xfrm>
            <a:off x="2639299" y="2250892"/>
            <a:ext cx="6913403" cy="536005"/>
          </a:xfrm>
        </p:spPr>
        <p:txBody>
          <a:bodyPr/>
          <a:lstStyle/>
          <a:p>
            <a:pPr algn="ctr"/>
            <a:r>
              <a:rPr lang="en-US" sz="2800" dirty="0" smtClean="0"/>
              <a:t>Heat Stress Measurement</a:t>
            </a:r>
            <a:endParaRPr lang="en-US" sz="2800" dirty="0"/>
          </a:p>
        </p:txBody>
      </p:sp>
      <p:sp>
        <p:nvSpPr>
          <p:cNvPr id="4" name="Content Placeholder 3"/>
          <p:cNvSpPr>
            <a:spLocks noGrp="1"/>
          </p:cNvSpPr>
          <p:nvPr>
            <p:ph sz="half" idx="2"/>
          </p:nvPr>
        </p:nvSpPr>
        <p:spPr/>
        <p:txBody>
          <a:bodyPr anchor="ctr">
            <a:normAutofit/>
          </a:bodyPr>
          <a:lstStyle/>
          <a:p>
            <a:pPr marL="0" indent="0" algn="ctr">
              <a:buNone/>
            </a:pPr>
            <a:r>
              <a:rPr lang="en-US" sz="3200" dirty="0" smtClean="0"/>
              <a:t>HEAT STRESS INDEX</a:t>
            </a:r>
            <a:endParaRPr lang="en-US" sz="3200" dirty="0"/>
          </a:p>
        </p:txBody>
      </p:sp>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945595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79160"/>
            <a:ext cx="11029616" cy="988332"/>
          </a:xfrm>
        </p:spPr>
        <p:txBody>
          <a:bodyPr>
            <a:noAutofit/>
          </a:bodyPr>
          <a:lstStyle/>
          <a:p>
            <a:r>
              <a:rPr lang="en-US" sz="5400" dirty="0" smtClean="0"/>
              <a:t>t</a:t>
            </a:r>
            <a:r>
              <a:rPr lang="en-US" sz="4000" dirty="0" smtClean="0"/>
              <a:t>hermal </a:t>
            </a:r>
            <a:r>
              <a:rPr lang="en-US" sz="5400" dirty="0"/>
              <a:t>C</a:t>
            </a:r>
            <a:r>
              <a:rPr lang="en-US" sz="4000" dirty="0" smtClean="0"/>
              <a:t>omfort </a:t>
            </a:r>
            <a:r>
              <a:rPr lang="en-US" sz="5400" dirty="0"/>
              <a:t>E</a:t>
            </a:r>
            <a:r>
              <a:rPr lang="en-US" sz="4000" dirty="0" smtClean="0"/>
              <a:t>valuation</a:t>
            </a:r>
            <a:endParaRPr lang="en-US" sz="4000" dirty="0"/>
          </a:p>
        </p:txBody>
      </p:sp>
      <p:sp>
        <p:nvSpPr>
          <p:cNvPr id="3" name="Text Placeholder 2"/>
          <p:cNvSpPr>
            <a:spLocks noGrp="1"/>
          </p:cNvSpPr>
          <p:nvPr>
            <p:ph type="body" idx="1"/>
          </p:nvPr>
        </p:nvSpPr>
        <p:spPr>
          <a:xfrm>
            <a:off x="887219" y="1932479"/>
            <a:ext cx="5087075" cy="536005"/>
          </a:xfrm>
        </p:spPr>
        <p:txBody>
          <a:bodyPr/>
          <a:lstStyle/>
          <a:p>
            <a:r>
              <a:rPr lang="en-US" dirty="0"/>
              <a:t>Subjective Evaluation (Asking</a:t>
            </a:r>
            <a:r>
              <a:rPr lang="en-US" dirty="0" smtClean="0"/>
              <a:t>)</a:t>
            </a:r>
            <a:endParaRPr lang="en-US" dirty="0"/>
          </a:p>
        </p:txBody>
      </p:sp>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p:txBody>
          <a:bodyPr/>
          <a:lstStyle/>
          <a:p>
            <a:fld id="{D57F1E4F-1CFF-5643-939E-217C01CDF565}" type="slidenum">
              <a:rPr lang="en-US" smtClean="0"/>
              <a:pPr/>
              <a:t>27</a:t>
            </a:fld>
            <a:endParaRPr lang="en-US" dirty="0"/>
          </a:p>
        </p:txBody>
      </p:sp>
      <p:sp>
        <p:nvSpPr>
          <p:cNvPr id="9" name="Content Placeholder 8"/>
          <p:cNvSpPr txBox="1">
            <a:spLocks noGrp="1"/>
          </p:cNvSpPr>
          <p:nvPr>
            <p:ph sz="half" idx="2"/>
          </p:nvPr>
        </p:nvSpPr>
        <p:spPr>
          <a:xfrm>
            <a:off x="581192" y="2576750"/>
            <a:ext cx="5392738" cy="3379387"/>
          </a:xfrm>
          <a:prstGeom prst="rect">
            <a:avLst/>
          </a:prstGeom>
          <a:noFill/>
        </p:spPr>
        <p:txBody>
          <a:bodyPr wrap="square" rtlCol="0">
            <a:spAutoFit/>
          </a:bodyPr>
          <a:lstStyle/>
          <a:p>
            <a:pPr marL="0" indent="0">
              <a:buNone/>
            </a:pPr>
            <a:r>
              <a:rPr lang="en-US" b="1" dirty="0" smtClean="0"/>
              <a:t>The </a:t>
            </a:r>
            <a:r>
              <a:rPr lang="en-US" b="1" dirty="0"/>
              <a:t>traditional 7-point “status” scale</a:t>
            </a:r>
            <a:r>
              <a:rPr lang="en-US" b="1" dirty="0" smtClean="0"/>
              <a:t>:</a:t>
            </a:r>
            <a:endParaRPr lang="en-US" b="1" dirty="0"/>
          </a:p>
          <a:p>
            <a:r>
              <a:rPr lang="en-US" dirty="0">
                <a:solidFill>
                  <a:srgbClr val="002060"/>
                </a:solidFill>
              </a:rPr>
              <a:t>cold</a:t>
            </a:r>
            <a:r>
              <a:rPr lang="en-US" dirty="0">
                <a:solidFill>
                  <a:srgbClr val="0070C0"/>
                </a:solidFill>
              </a:rPr>
              <a:t> </a:t>
            </a:r>
            <a:r>
              <a:rPr lang="en-US" dirty="0"/>
              <a:t>|</a:t>
            </a:r>
            <a:r>
              <a:rPr lang="en-US" dirty="0">
                <a:solidFill>
                  <a:srgbClr val="0070C0"/>
                </a:solidFill>
              </a:rPr>
              <a:t> cool </a:t>
            </a:r>
            <a:r>
              <a:rPr lang="en-US" dirty="0"/>
              <a:t>|</a:t>
            </a:r>
            <a:r>
              <a:rPr lang="en-US" dirty="0">
                <a:solidFill>
                  <a:srgbClr val="00B0F0"/>
                </a:solidFill>
              </a:rPr>
              <a:t> slightly</a:t>
            </a:r>
            <a:r>
              <a:rPr lang="en-US" dirty="0">
                <a:solidFill>
                  <a:srgbClr val="0070C0"/>
                </a:solidFill>
              </a:rPr>
              <a:t> </a:t>
            </a:r>
            <a:r>
              <a:rPr lang="en-US" dirty="0">
                <a:solidFill>
                  <a:srgbClr val="00B0F0"/>
                </a:solidFill>
              </a:rPr>
              <a:t>cool</a:t>
            </a:r>
            <a:r>
              <a:rPr lang="en-US" dirty="0">
                <a:solidFill>
                  <a:schemeClr val="tx2">
                    <a:lumMod val="60000"/>
                    <a:lumOff val="40000"/>
                  </a:schemeClr>
                </a:solidFill>
              </a:rPr>
              <a:t> </a:t>
            </a:r>
            <a:r>
              <a:rPr lang="en-US" dirty="0"/>
              <a:t>|</a:t>
            </a:r>
            <a:r>
              <a:rPr lang="en-US" dirty="0">
                <a:solidFill>
                  <a:schemeClr val="tx2">
                    <a:lumMod val="60000"/>
                    <a:lumOff val="40000"/>
                  </a:schemeClr>
                </a:solidFill>
              </a:rPr>
              <a:t> neutral </a:t>
            </a:r>
            <a:r>
              <a:rPr lang="en-US" dirty="0"/>
              <a:t>|</a:t>
            </a:r>
            <a:r>
              <a:rPr lang="en-US" dirty="0">
                <a:solidFill>
                  <a:schemeClr val="tx2">
                    <a:lumMod val="60000"/>
                    <a:lumOff val="40000"/>
                  </a:schemeClr>
                </a:solidFill>
              </a:rPr>
              <a:t> </a:t>
            </a:r>
            <a:r>
              <a:rPr lang="en-US" dirty="0">
                <a:solidFill>
                  <a:srgbClr val="FFC000"/>
                </a:solidFill>
              </a:rPr>
              <a:t>slightly</a:t>
            </a:r>
            <a:r>
              <a:rPr lang="en-US" dirty="0">
                <a:solidFill>
                  <a:schemeClr val="tx2">
                    <a:lumMod val="60000"/>
                    <a:lumOff val="40000"/>
                  </a:schemeClr>
                </a:solidFill>
              </a:rPr>
              <a:t> </a:t>
            </a:r>
            <a:r>
              <a:rPr lang="en-US" dirty="0">
                <a:solidFill>
                  <a:srgbClr val="FFC000"/>
                </a:solidFill>
              </a:rPr>
              <a:t>warm </a:t>
            </a:r>
            <a:r>
              <a:rPr lang="en-US" dirty="0"/>
              <a:t>|</a:t>
            </a:r>
            <a:r>
              <a:rPr lang="en-US" dirty="0">
                <a:solidFill>
                  <a:srgbClr val="FFC000"/>
                </a:solidFill>
              </a:rPr>
              <a:t> </a:t>
            </a:r>
            <a:r>
              <a:rPr lang="en-US" dirty="0">
                <a:solidFill>
                  <a:srgbClr val="FF0000"/>
                </a:solidFill>
              </a:rPr>
              <a:t>warm </a:t>
            </a:r>
            <a:r>
              <a:rPr lang="en-US" dirty="0"/>
              <a:t>|</a:t>
            </a:r>
            <a:r>
              <a:rPr lang="en-US" dirty="0">
                <a:solidFill>
                  <a:srgbClr val="FF0000"/>
                </a:solidFill>
              </a:rPr>
              <a:t> </a:t>
            </a:r>
            <a:r>
              <a:rPr lang="en-US" dirty="0" smtClean="0">
                <a:solidFill>
                  <a:srgbClr val="C00000"/>
                </a:solidFill>
              </a:rPr>
              <a:t>hot</a:t>
            </a:r>
          </a:p>
          <a:p>
            <a:endParaRPr lang="en-US" dirty="0"/>
          </a:p>
          <a:p>
            <a:pPr marL="0" indent="0">
              <a:buNone/>
            </a:pPr>
            <a:r>
              <a:rPr lang="en-US" b="1" dirty="0" smtClean="0"/>
              <a:t>An </a:t>
            </a:r>
            <a:r>
              <a:rPr lang="en-US" b="1" dirty="0"/>
              <a:t>alternative “action” scale</a:t>
            </a:r>
            <a:r>
              <a:rPr lang="en-US" b="1" dirty="0" smtClean="0"/>
              <a:t>:</a:t>
            </a:r>
            <a:endParaRPr lang="en-US" b="1" dirty="0"/>
          </a:p>
          <a:p>
            <a:r>
              <a:rPr lang="en-US" dirty="0"/>
              <a:t>Would you prefer:   to be warmer | no change | to be </a:t>
            </a:r>
            <a:r>
              <a:rPr lang="en-US" dirty="0" smtClean="0"/>
              <a:t>cooler</a:t>
            </a:r>
            <a:endParaRPr lang="en-US" dirty="0"/>
          </a:p>
          <a:p>
            <a:r>
              <a:rPr lang="en-US" dirty="0" smtClean="0"/>
              <a:t>- A </a:t>
            </a:r>
            <a:r>
              <a:rPr lang="en-US" dirty="0"/>
              <a:t>post-occupancy evaluation (POE) tool</a:t>
            </a:r>
          </a:p>
          <a:p>
            <a:pPr marL="461963" indent="-173038">
              <a:buFont typeface="Arial" panose="020B0604020202020204" pitchFamily="34" charset="0"/>
              <a:buChar char="•"/>
            </a:pPr>
            <a:r>
              <a:rPr lang="en-US" dirty="0"/>
              <a:t>If workers are in the environment being </a:t>
            </a:r>
            <a:r>
              <a:rPr lang="en-US" dirty="0" smtClean="0"/>
              <a:t>evaluated</a:t>
            </a:r>
            <a:endParaRPr lang="en-US" dirty="0"/>
          </a:p>
        </p:txBody>
      </p:sp>
      <p:pic>
        <p:nvPicPr>
          <p:cNvPr id="11" name="Picture 4" descr="http://cursosdosenac.com.br/wp-content/uploads/2012/07/planejamento-e-avalia%C3%A7%C3%A3o-no-processo-de-ensino-e-aprendizagem-no-senac.jpg" title="Picture"/>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087190" y="2925763"/>
            <a:ext cx="3654832" cy="2935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809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M</a:t>
            </a:r>
            <a:r>
              <a:rPr lang="en-US" sz="4000" dirty="0" smtClean="0"/>
              <a:t>easurement of </a:t>
            </a:r>
            <a:r>
              <a:rPr lang="en-US" sz="5400" dirty="0"/>
              <a:t>H</a:t>
            </a:r>
            <a:r>
              <a:rPr lang="en-US" sz="4000" dirty="0" smtClean="0"/>
              <a:t>eat </a:t>
            </a:r>
            <a:r>
              <a:rPr lang="en-US" sz="5400" dirty="0" smtClean="0"/>
              <a:t>s</a:t>
            </a:r>
            <a:r>
              <a:rPr lang="en-US" sz="4000" dirty="0" smtClean="0"/>
              <a:t>tress</a:t>
            </a:r>
            <a:endParaRPr lang="en-US" sz="4000" dirty="0"/>
          </a:p>
        </p:txBody>
      </p:sp>
      <p:sp>
        <p:nvSpPr>
          <p:cNvPr id="3" name="Text Placeholder 2"/>
          <p:cNvSpPr>
            <a:spLocks noGrp="1"/>
          </p:cNvSpPr>
          <p:nvPr>
            <p:ph type="body" idx="1"/>
          </p:nvPr>
        </p:nvSpPr>
        <p:spPr>
          <a:xfrm>
            <a:off x="827029" y="1852983"/>
            <a:ext cx="5087075" cy="536005"/>
          </a:xfrm>
        </p:spPr>
        <p:txBody>
          <a:bodyPr/>
          <a:lstStyle/>
          <a:p>
            <a:r>
              <a:rPr lang="en-US" dirty="0" smtClean="0"/>
              <a:t>Heat Stress Index </a:t>
            </a:r>
          </a:p>
        </p:txBody>
      </p:sp>
      <p:sp>
        <p:nvSpPr>
          <p:cNvPr id="4" name="Content Placeholder 3"/>
          <p:cNvSpPr>
            <a:spLocks noGrp="1"/>
          </p:cNvSpPr>
          <p:nvPr>
            <p:ph sz="half" idx="2"/>
          </p:nvPr>
        </p:nvSpPr>
        <p:spPr>
          <a:xfrm>
            <a:off x="581193" y="2814233"/>
            <a:ext cx="10283845" cy="2934999"/>
          </a:xfrm>
        </p:spPr>
        <p:txBody>
          <a:bodyPr>
            <a:noAutofit/>
          </a:bodyPr>
          <a:lstStyle/>
          <a:p>
            <a:r>
              <a:rPr lang="en-US" sz="2000" dirty="0" smtClean="0"/>
              <a:t>Heat stress index is an indicator</a:t>
            </a:r>
          </a:p>
          <a:p>
            <a:r>
              <a:rPr lang="en-US" sz="2000" dirty="0" smtClean="0"/>
              <a:t>Each heat stress index is developed for a specific application (there are over 160 heat indices)</a:t>
            </a:r>
          </a:p>
          <a:p>
            <a:r>
              <a:rPr lang="en-US" sz="2000" dirty="0" smtClean="0"/>
              <a:t>It takes into account some of the environmental and behavioral parameters</a:t>
            </a:r>
          </a:p>
          <a:p>
            <a:r>
              <a:rPr lang="en-US" sz="2000" dirty="0" smtClean="0"/>
              <a:t>Provides risk level and possibly work-rest cycles according to the level of danger</a:t>
            </a:r>
          </a:p>
          <a:p>
            <a:r>
              <a:rPr lang="en-US" sz="2000" dirty="0" smtClean="0"/>
              <a:t>It can be used as baseline for heat exposure safety measures</a:t>
            </a:r>
            <a:endParaRPr lang="en-US" sz="2000" dirty="0"/>
          </a:p>
        </p:txBody>
      </p:sp>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966354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N</a:t>
            </a:r>
            <a:r>
              <a:rPr lang="en-US" sz="4400" dirty="0" smtClean="0"/>
              <a:t>ecessary</a:t>
            </a:r>
            <a:r>
              <a:rPr lang="en-US" sz="5400" dirty="0" smtClean="0"/>
              <a:t> S</a:t>
            </a:r>
            <a:r>
              <a:rPr lang="en-US" sz="4400" dirty="0" smtClean="0"/>
              <a:t>teps</a:t>
            </a:r>
            <a:endParaRPr lang="en-US" sz="4000" dirty="0"/>
          </a:p>
        </p:txBody>
      </p:sp>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p:txBody>
          <a:bodyPr/>
          <a:lstStyle/>
          <a:p>
            <a:fld id="{D57F1E4F-1CFF-5643-939E-217C01CDF565}" type="slidenum">
              <a:rPr lang="en-US" smtClean="0"/>
              <a:pPr/>
              <a:t>29</a:t>
            </a:fld>
            <a:endParaRPr lang="en-US" dirty="0"/>
          </a:p>
        </p:txBody>
      </p:sp>
      <p:graphicFrame>
        <p:nvGraphicFramePr>
          <p:cNvPr id="13" name="Content Placeholder 12" descr="Measure, calculate, and action" title="Digram"/>
          <p:cNvGraphicFramePr>
            <a:graphicFrameLocks noGrp="1"/>
          </p:cNvGraphicFramePr>
          <p:nvPr>
            <p:ph sz="quarter" idx="4"/>
            <p:extLst>
              <p:ext uri="{D42A27DB-BD31-4B8C-83A1-F6EECF244321}">
                <p14:modId xmlns:p14="http://schemas.microsoft.com/office/powerpoint/2010/main" val="1198221628"/>
              </p:ext>
            </p:extLst>
          </p:nvPr>
        </p:nvGraphicFramePr>
        <p:xfrm>
          <a:off x="5692079" y="1980982"/>
          <a:ext cx="5918730" cy="434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 Placeholder 13"/>
          <p:cNvSpPr>
            <a:spLocks noGrp="1"/>
          </p:cNvSpPr>
          <p:nvPr>
            <p:ph type="body" sz="quarter" idx="3"/>
          </p:nvPr>
        </p:nvSpPr>
        <p:spPr>
          <a:xfrm>
            <a:off x="0" y="3719738"/>
            <a:ext cx="5483252" cy="553373"/>
          </a:xfrm>
        </p:spPr>
        <p:txBody>
          <a:bodyPr/>
          <a:lstStyle/>
          <a:p>
            <a:r>
              <a:rPr lang="en-US" sz="2800" dirty="0" smtClean="0"/>
              <a:t>MEAUSURE – CALCULATE – ACT </a:t>
            </a:r>
            <a:endParaRPr lang="en-US" sz="2800" dirty="0"/>
          </a:p>
        </p:txBody>
      </p:sp>
    </p:spTree>
    <p:extLst>
      <p:ext uri="{BB962C8B-B14F-4D97-AF65-F5344CB8AC3E}">
        <p14:creationId xmlns:p14="http://schemas.microsoft.com/office/powerpoint/2010/main" val="2534761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5400" dirty="0" smtClean="0"/>
              <a:t>P</a:t>
            </a:r>
            <a:r>
              <a:rPr lang="en-US" sz="4000" dirty="0" smtClean="0"/>
              <a:t>re-test</a:t>
            </a:r>
            <a:endParaRPr lang="en-US" sz="4000" dirty="0"/>
          </a:p>
        </p:txBody>
      </p:sp>
      <p:sp>
        <p:nvSpPr>
          <p:cNvPr id="10" name="Content Placeholder 9"/>
          <p:cNvSpPr>
            <a:spLocks noGrp="1"/>
          </p:cNvSpPr>
          <p:nvPr>
            <p:ph idx="1"/>
          </p:nvPr>
        </p:nvSpPr>
        <p:spPr/>
        <p:txBody>
          <a:bodyPr>
            <a:normAutofit/>
          </a:bodyPr>
          <a:lstStyle/>
          <a:p>
            <a:pPr algn="just"/>
            <a:r>
              <a:rPr lang="en-US" sz="3200" dirty="0" smtClean="0"/>
              <a:t>The purpose of the pre-test is to evaluate your knowledge about heat stress and heat exposure consequences</a:t>
            </a:r>
          </a:p>
          <a:p>
            <a:pPr algn="just"/>
            <a:r>
              <a:rPr lang="en-US" sz="3200" dirty="0" smtClean="0"/>
              <a:t>It will help you know what will be covered during the training</a:t>
            </a:r>
          </a:p>
          <a:p>
            <a:pPr algn="just"/>
            <a:r>
              <a:rPr lang="en-US" sz="3200" dirty="0" smtClean="0"/>
              <a:t>The pre-test will be compared to a post-test and helps us determine how we did during the training </a:t>
            </a:r>
            <a:endParaRPr lang="en-US" sz="3200" dirty="0"/>
          </a:p>
        </p:txBody>
      </p:sp>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5741318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H</a:t>
            </a:r>
            <a:r>
              <a:rPr lang="en-US" sz="4000" dirty="0" smtClean="0"/>
              <a:t>eat </a:t>
            </a:r>
            <a:r>
              <a:rPr lang="en-US" sz="5400" dirty="0" smtClean="0"/>
              <a:t>I</a:t>
            </a:r>
            <a:r>
              <a:rPr lang="en-US" sz="4000" dirty="0" smtClean="0"/>
              <a:t>ndex </a:t>
            </a:r>
            <a:r>
              <a:rPr lang="en-US" dirty="0" smtClean="0"/>
              <a:t>(Handout ii)</a:t>
            </a:r>
            <a:endParaRPr lang="en-US" sz="4000" dirty="0"/>
          </a:p>
        </p:txBody>
      </p:sp>
      <p:sp>
        <p:nvSpPr>
          <p:cNvPr id="3" name="Text Placeholder 2"/>
          <p:cNvSpPr>
            <a:spLocks noGrp="1"/>
          </p:cNvSpPr>
          <p:nvPr>
            <p:ph type="body" idx="1"/>
          </p:nvPr>
        </p:nvSpPr>
        <p:spPr>
          <a:xfrm>
            <a:off x="808197" y="1958870"/>
            <a:ext cx="5087075" cy="536005"/>
          </a:xfrm>
        </p:spPr>
        <p:txBody>
          <a:bodyPr/>
          <a:lstStyle/>
          <a:p>
            <a:r>
              <a:rPr lang="en-US" dirty="0" smtClean="0"/>
              <a:t>Heat Index (OSHA recommended index) </a:t>
            </a:r>
            <a:endParaRPr lang="en-US" dirty="0"/>
          </a:p>
        </p:txBody>
      </p:sp>
      <p:sp>
        <p:nvSpPr>
          <p:cNvPr id="4" name="Content Placeholder 3"/>
          <p:cNvSpPr>
            <a:spLocks noGrp="1"/>
          </p:cNvSpPr>
          <p:nvPr>
            <p:ph sz="half" idx="2"/>
          </p:nvPr>
        </p:nvSpPr>
        <p:spPr/>
        <p:txBody>
          <a:bodyPr/>
          <a:lstStyle/>
          <a:p>
            <a:r>
              <a:rPr lang="en-US" dirty="0" smtClean="0"/>
              <a:t>Heat Index is an indicator</a:t>
            </a:r>
          </a:p>
          <a:p>
            <a:r>
              <a:rPr lang="en-US" dirty="0" smtClean="0"/>
              <a:t>Outdoor workers are exposed to higher level of heat exposure if work in direct sun light</a:t>
            </a:r>
          </a:p>
          <a:p>
            <a:r>
              <a:rPr lang="en-US" dirty="0" smtClean="0"/>
              <a:t>Take into account the effects of PPE, level of activity, and impermeable cloths</a:t>
            </a:r>
          </a:p>
          <a:p>
            <a:r>
              <a:rPr lang="en-US" dirty="0" smtClean="0"/>
              <a:t>The reaction to heat exposure is different from individual to individual</a:t>
            </a:r>
            <a:endParaRPr lang="en-US" dirty="0"/>
          </a:p>
        </p:txBody>
      </p:sp>
      <p:sp>
        <p:nvSpPr>
          <p:cNvPr id="5" name="Text Placeholder 4"/>
          <p:cNvSpPr>
            <a:spLocks noGrp="1"/>
          </p:cNvSpPr>
          <p:nvPr>
            <p:ph type="body" sz="quarter" idx="3"/>
          </p:nvPr>
        </p:nvSpPr>
        <p:spPr>
          <a:xfrm>
            <a:off x="6444713" y="1958870"/>
            <a:ext cx="5087073" cy="553373"/>
          </a:xfrm>
        </p:spPr>
        <p:txBody>
          <a:bodyPr/>
          <a:lstStyle/>
          <a:p>
            <a:r>
              <a:rPr lang="en-US" dirty="0" smtClean="0"/>
              <a:t>DO’s and DON’Ts</a:t>
            </a:r>
            <a:endParaRPr lang="en-US" dirty="0"/>
          </a:p>
        </p:txBody>
      </p:sp>
      <p:sp>
        <p:nvSpPr>
          <p:cNvPr id="6" name="Content Placeholder 5"/>
          <p:cNvSpPr>
            <a:spLocks noGrp="1"/>
          </p:cNvSpPr>
          <p:nvPr>
            <p:ph sz="quarter" idx="4"/>
          </p:nvPr>
        </p:nvSpPr>
        <p:spPr>
          <a:xfrm>
            <a:off x="6217709" y="2926052"/>
            <a:ext cx="5393100" cy="3348808"/>
          </a:xfrm>
        </p:spPr>
        <p:txBody>
          <a:bodyPr>
            <a:normAutofit fontScale="92500" lnSpcReduction="20000"/>
          </a:bodyPr>
          <a:lstStyle/>
          <a:p>
            <a:r>
              <a:rPr lang="en-US" dirty="0" smtClean="0"/>
              <a:t>Understand the Heat Index and learn how to calculate it</a:t>
            </a:r>
          </a:p>
          <a:p>
            <a:r>
              <a:rPr lang="en-US" dirty="0" smtClean="0"/>
              <a:t>Always follow the instructions according to the safety plans</a:t>
            </a:r>
          </a:p>
          <a:p>
            <a:r>
              <a:rPr lang="en-US" dirty="0" smtClean="0"/>
              <a:t>Implement safety measures if work in direct sun light</a:t>
            </a:r>
          </a:p>
          <a:p>
            <a:r>
              <a:rPr lang="en-US" dirty="0" smtClean="0"/>
              <a:t>Communicate with your supervisor and your coworkers about possible hazards</a:t>
            </a:r>
            <a:endParaRPr lang="en-US" dirty="0"/>
          </a:p>
          <a:p>
            <a:r>
              <a:rPr lang="en-US" dirty="0" smtClean="0"/>
              <a:t>DO </a:t>
            </a:r>
            <a:r>
              <a:rPr lang="en-US" dirty="0"/>
              <a:t>NOT only rely on </a:t>
            </a:r>
            <a:r>
              <a:rPr lang="en-US" dirty="0" smtClean="0"/>
              <a:t>Heat Index. People react differently to the heat exposure</a:t>
            </a:r>
          </a:p>
          <a:p>
            <a:r>
              <a:rPr lang="en-US" dirty="0" smtClean="0"/>
              <a:t>DO NOT skip rest cycles when necessary</a:t>
            </a:r>
          </a:p>
          <a:p>
            <a:r>
              <a:rPr lang="en-US" dirty="0" smtClean="0"/>
              <a:t>DO NOT work by yourself if risk level is high</a:t>
            </a:r>
          </a:p>
          <a:p>
            <a:endParaRPr lang="en-US" dirty="0" smtClean="0"/>
          </a:p>
        </p:txBody>
      </p:sp>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4531464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H</a:t>
            </a:r>
            <a:r>
              <a:rPr lang="en-US" sz="4000" dirty="0" smtClean="0"/>
              <a:t>eat </a:t>
            </a:r>
            <a:r>
              <a:rPr lang="en-US" sz="5400" dirty="0" smtClean="0"/>
              <a:t>I</a:t>
            </a:r>
            <a:r>
              <a:rPr lang="en-US" sz="4000" dirty="0" smtClean="0"/>
              <a:t>ndex – </a:t>
            </a:r>
            <a:r>
              <a:rPr lang="en-US" sz="5400" dirty="0"/>
              <a:t>M</a:t>
            </a:r>
            <a:r>
              <a:rPr lang="en-US" sz="4000" dirty="0" smtClean="0"/>
              <a:t>obile </a:t>
            </a:r>
            <a:r>
              <a:rPr lang="en-US" sz="5400" dirty="0"/>
              <a:t>A</a:t>
            </a:r>
            <a:r>
              <a:rPr lang="en-US" sz="4000" dirty="0" smtClean="0"/>
              <a:t>pp</a:t>
            </a:r>
            <a:endParaRPr lang="en-US" sz="4000" dirty="0"/>
          </a:p>
        </p:txBody>
      </p:sp>
      <p:sp>
        <p:nvSpPr>
          <p:cNvPr id="4" name="Content Placeholder 3"/>
          <p:cNvSpPr>
            <a:spLocks noGrp="1"/>
          </p:cNvSpPr>
          <p:nvPr>
            <p:ph sz="half" idx="2"/>
          </p:nvPr>
        </p:nvSpPr>
        <p:spPr>
          <a:xfrm>
            <a:off x="581193" y="2369564"/>
            <a:ext cx="7332074" cy="2934999"/>
          </a:xfrm>
        </p:spPr>
        <p:txBody>
          <a:bodyPr>
            <a:noAutofit/>
          </a:bodyPr>
          <a:lstStyle/>
          <a:p>
            <a:r>
              <a:rPr lang="en-US" sz="2000" dirty="0"/>
              <a:t>A visual indicator of the current heat index and associated risk levels specific to your current geographical location</a:t>
            </a:r>
          </a:p>
          <a:p>
            <a:r>
              <a:rPr lang="en-US" sz="2000" dirty="0"/>
              <a:t>Precautionary recommendations specific to heat index-associated risk levels</a:t>
            </a:r>
          </a:p>
          <a:p>
            <a:r>
              <a:rPr lang="en-US" sz="2000" dirty="0"/>
              <a:t>An interactive, hourly forecast of heat index values, risk level, and recommendations for planning outdoor work activities in advance</a:t>
            </a:r>
          </a:p>
          <a:p>
            <a:r>
              <a:rPr lang="en-US" sz="2000" dirty="0"/>
              <a:t>Editable location, temperature, and humidity controls for calculation of variable conditions</a:t>
            </a:r>
          </a:p>
          <a:p>
            <a:r>
              <a:rPr lang="en-US" sz="2000" dirty="0"/>
              <a:t>Signs and symptoms and first aid information for heat-related illnesses</a:t>
            </a:r>
          </a:p>
        </p:txBody>
      </p:sp>
      <p:sp>
        <p:nvSpPr>
          <p:cNvPr id="5" name="Text Placeholder 4"/>
          <p:cNvSpPr>
            <a:spLocks noGrp="1"/>
          </p:cNvSpPr>
          <p:nvPr>
            <p:ph type="body" sz="quarter" idx="3"/>
          </p:nvPr>
        </p:nvSpPr>
        <p:spPr>
          <a:xfrm>
            <a:off x="8914259" y="6325700"/>
            <a:ext cx="2289044" cy="416449"/>
          </a:xfrm>
        </p:spPr>
        <p:txBody>
          <a:bodyPr/>
          <a:lstStyle/>
          <a:p>
            <a:r>
              <a:rPr lang="en-US" sz="1800" i="1" dirty="0"/>
              <a:t>Adapted from NIOSH</a:t>
            </a:r>
          </a:p>
        </p:txBody>
      </p:sp>
      <p:pic>
        <p:nvPicPr>
          <p:cNvPr id="9" name="Content Placeholder 8" descr="NIOSH app " title="Picture"/>
          <p:cNvPicPr>
            <a:picLocks noGrp="1" noChangeAspect="1"/>
          </p:cNvPicPr>
          <p:nvPr>
            <p:ph sz="quarter" idx="4"/>
          </p:nvPr>
        </p:nvPicPr>
        <p:blipFill rotWithShape="1">
          <a:blip r:embed="rId2"/>
          <a:srcRect t="8450" b="2178"/>
          <a:stretch/>
        </p:blipFill>
        <p:spPr>
          <a:xfrm>
            <a:off x="8168495" y="2065350"/>
            <a:ext cx="2389805" cy="4255912"/>
          </a:xfrm>
          <a:prstGeom prst="rect">
            <a:avLst/>
          </a:prstGeom>
        </p:spPr>
      </p:pic>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28791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p</a:t>
            </a:r>
            <a:r>
              <a:rPr lang="en-US" sz="4000" dirty="0" smtClean="0"/>
              <a:t>arameters that </a:t>
            </a:r>
            <a:r>
              <a:rPr lang="en-US" sz="5400" dirty="0" smtClean="0"/>
              <a:t>c</a:t>
            </a:r>
            <a:r>
              <a:rPr lang="en-US" sz="4000" dirty="0" smtClean="0"/>
              <a:t>annot </a:t>
            </a:r>
            <a:r>
              <a:rPr lang="en-US" sz="5400" dirty="0"/>
              <a:t>b</a:t>
            </a:r>
            <a:r>
              <a:rPr lang="en-US" sz="4000" dirty="0" smtClean="0"/>
              <a:t>e </a:t>
            </a:r>
            <a:r>
              <a:rPr lang="en-US" sz="5400" dirty="0" smtClean="0"/>
              <a:t>m</a:t>
            </a:r>
            <a:r>
              <a:rPr lang="en-US" sz="4000" dirty="0" smtClean="0"/>
              <a:t>easured</a:t>
            </a:r>
            <a:endParaRPr lang="en-US" sz="4000" dirty="0"/>
          </a:p>
        </p:txBody>
      </p:sp>
      <p:sp>
        <p:nvSpPr>
          <p:cNvPr id="5" name="Text Placeholder 4"/>
          <p:cNvSpPr>
            <a:spLocks noGrp="1"/>
          </p:cNvSpPr>
          <p:nvPr>
            <p:ph type="body" sz="quarter" idx="3"/>
          </p:nvPr>
        </p:nvSpPr>
        <p:spPr>
          <a:xfrm>
            <a:off x="6370068" y="1838430"/>
            <a:ext cx="5087073" cy="553373"/>
          </a:xfrm>
        </p:spPr>
        <p:txBody>
          <a:bodyPr/>
          <a:lstStyle/>
          <a:p>
            <a:r>
              <a:rPr lang="en-US" dirty="0"/>
              <a:t>Personal Factors</a:t>
            </a:r>
          </a:p>
        </p:txBody>
      </p:sp>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p:txBody>
          <a:bodyPr/>
          <a:lstStyle/>
          <a:p>
            <a:fld id="{D57F1E4F-1CFF-5643-939E-217C01CDF565}" type="slidenum">
              <a:rPr lang="en-US" smtClean="0"/>
              <a:pPr/>
              <a:t>32</a:t>
            </a:fld>
            <a:endParaRPr lang="en-US" dirty="0"/>
          </a:p>
        </p:txBody>
      </p:sp>
      <p:graphicFrame>
        <p:nvGraphicFramePr>
          <p:cNvPr id="10" name="Content Placeholder 9" descr="Personal factors and personal behaviors" title="Table"/>
          <p:cNvGraphicFramePr>
            <a:graphicFrameLocks noGrp="1"/>
          </p:cNvGraphicFramePr>
          <p:nvPr>
            <p:ph sz="quarter" idx="4"/>
            <p:extLst>
              <p:ext uri="{D42A27DB-BD31-4B8C-83A1-F6EECF244321}">
                <p14:modId xmlns:p14="http://schemas.microsoft.com/office/powerpoint/2010/main" val="4283628108"/>
              </p:ext>
            </p:extLst>
          </p:nvPr>
        </p:nvGraphicFramePr>
        <p:xfrm>
          <a:off x="6096001" y="2393826"/>
          <a:ext cx="5636682" cy="3564905"/>
        </p:xfrm>
        <a:graphic>
          <a:graphicData uri="http://schemas.openxmlformats.org/drawingml/2006/table">
            <a:tbl>
              <a:tblPr firstRow="1" bandRow="1">
                <a:tableStyleId>{5C22544A-7EE6-4342-B048-85BDC9FD1C3A}</a:tableStyleId>
              </a:tblPr>
              <a:tblGrid>
                <a:gridCol w="2818341"/>
                <a:gridCol w="2818341"/>
              </a:tblGrid>
              <a:tr h="4254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Personal factors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Personal</a:t>
                      </a:r>
                      <a:r>
                        <a:rPr lang="en-US" sz="2000" baseline="0" dirty="0" smtClean="0"/>
                        <a:t> behaviors</a:t>
                      </a:r>
                      <a:endParaRPr lang="en-US" sz="2000" dirty="0" smtClean="0"/>
                    </a:p>
                  </a:txBody>
                  <a:tcPr/>
                </a:tc>
              </a:tr>
              <a:tr h="2921523">
                <a:tc>
                  <a:txBody>
                    <a:bodyPr/>
                    <a:lstStyle/>
                    <a:p>
                      <a:r>
                        <a:rPr lang="en-US" sz="2000" dirty="0" smtClean="0"/>
                        <a:t>Age</a:t>
                      </a:r>
                    </a:p>
                    <a:p>
                      <a:r>
                        <a:rPr lang="en-US" sz="2000" dirty="0" smtClean="0"/>
                        <a:t>Gender</a:t>
                      </a:r>
                    </a:p>
                    <a:p>
                      <a:r>
                        <a:rPr lang="en-US" sz="2000" dirty="0" smtClean="0"/>
                        <a:t>Fitness</a:t>
                      </a:r>
                    </a:p>
                    <a:p>
                      <a:r>
                        <a:rPr lang="en-US" sz="2000" dirty="0" smtClean="0"/>
                        <a:t>Obesity</a:t>
                      </a:r>
                    </a:p>
                    <a:p>
                      <a:r>
                        <a:rPr lang="en-US" sz="2000" dirty="0" smtClean="0"/>
                        <a:t>Past</a:t>
                      </a:r>
                      <a:r>
                        <a:rPr lang="en-US" sz="2000" baseline="0" dirty="0" smtClean="0"/>
                        <a:t> history of heat illness</a:t>
                      </a:r>
                    </a:p>
                    <a:p>
                      <a:r>
                        <a:rPr lang="en-US" sz="2000" baseline="0" dirty="0" smtClean="0"/>
                        <a:t>History of other diseases</a:t>
                      </a:r>
                    </a:p>
                    <a:p>
                      <a:r>
                        <a:rPr lang="en-US" sz="2000" baseline="0" dirty="0" smtClean="0"/>
                        <a:t>Experience and skills</a:t>
                      </a:r>
                    </a:p>
                    <a:p>
                      <a:r>
                        <a:rPr lang="en-US" sz="2000" baseline="0" dirty="0" smtClean="0"/>
                        <a:t>Knowledge</a:t>
                      </a:r>
                    </a:p>
                    <a:p>
                      <a:r>
                        <a:rPr lang="en-US" sz="2000" baseline="0" dirty="0" smtClean="0"/>
                        <a:t>Mental capacity</a:t>
                      </a:r>
                    </a:p>
                  </a:txBody>
                  <a:tcPr/>
                </a:tc>
                <a:tc>
                  <a:txBody>
                    <a:bodyPr/>
                    <a:lstStyle/>
                    <a:p>
                      <a:r>
                        <a:rPr lang="en-US" sz="2000" dirty="0" smtClean="0"/>
                        <a:t>Life style</a:t>
                      </a:r>
                    </a:p>
                    <a:p>
                      <a:r>
                        <a:rPr lang="en-US" sz="2000" dirty="0" smtClean="0"/>
                        <a:t>Drug</a:t>
                      </a:r>
                      <a:r>
                        <a:rPr lang="en-US" sz="2000" baseline="0" dirty="0" smtClean="0"/>
                        <a:t> and alcohol use</a:t>
                      </a:r>
                    </a:p>
                    <a:p>
                      <a:r>
                        <a:rPr lang="en-US" sz="2000" baseline="0" dirty="0" smtClean="0"/>
                        <a:t>Medication use</a:t>
                      </a:r>
                    </a:p>
                    <a:p>
                      <a:r>
                        <a:rPr lang="en-US" sz="2000" baseline="0" dirty="0" smtClean="0"/>
                        <a:t>Smoking</a:t>
                      </a:r>
                    </a:p>
                    <a:p>
                      <a:r>
                        <a:rPr lang="en-US" sz="2000" baseline="0" dirty="0" smtClean="0"/>
                        <a:t>Sleep quality</a:t>
                      </a:r>
                      <a:endParaRPr lang="en-US" sz="2000" dirty="0" smtClean="0"/>
                    </a:p>
                    <a:p>
                      <a:endParaRPr lang="en-US" sz="2000" dirty="0"/>
                    </a:p>
                  </a:txBody>
                  <a:tcPr/>
                </a:tc>
              </a:tr>
            </a:tbl>
          </a:graphicData>
        </a:graphic>
      </p:graphicFrame>
      <p:sp>
        <p:nvSpPr>
          <p:cNvPr id="12" name="Content Placeholder 11"/>
          <p:cNvSpPr>
            <a:spLocks noGrp="1"/>
          </p:cNvSpPr>
          <p:nvPr>
            <p:ph sz="half" idx="2"/>
          </p:nvPr>
        </p:nvSpPr>
        <p:spPr>
          <a:xfrm>
            <a:off x="581193" y="2528925"/>
            <a:ext cx="5393100" cy="2934999"/>
          </a:xfrm>
        </p:spPr>
        <p:txBody>
          <a:bodyPr>
            <a:noAutofit/>
          </a:bodyPr>
          <a:lstStyle/>
          <a:p>
            <a:r>
              <a:rPr lang="en-US" sz="2400" dirty="0"/>
              <a:t>The personal factors cannot be included in a thermal model</a:t>
            </a:r>
          </a:p>
          <a:p>
            <a:r>
              <a:rPr lang="en-US" sz="2400" dirty="0" smtClean="0"/>
              <a:t>It is critical to understand that body response to heat exposure is different from person to person</a:t>
            </a:r>
          </a:p>
          <a:p>
            <a:endParaRPr lang="en-US" sz="2400" dirty="0"/>
          </a:p>
        </p:txBody>
      </p:sp>
    </p:spTree>
    <p:extLst>
      <p:ext uri="{BB962C8B-B14F-4D97-AF65-F5344CB8AC3E}">
        <p14:creationId xmlns:p14="http://schemas.microsoft.com/office/powerpoint/2010/main" val="1397597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a:t>
            </a:r>
            <a:r>
              <a:rPr lang="en-US" sz="4000" dirty="0" smtClean="0"/>
              <a:t>elf-</a:t>
            </a:r>
            <a:r>
              <a:rPr lang="en-US" sz="5400" dirty="0" smtClean="0"/>
              <a:t>P</a:t>
            </a:r>
            <a:r>
              <a:rPr lang="en-US" sz="4000" dirty="0" smtClean="0"/>
              <a:t>aced </a:t>
            </a:r>
            <a:r>
              <a:rPr lang="en-US" sz="5400" dirty="0"/>
              <a:t>w</a:t>
            </a:r>
            <a:r>
              <a:rPr lang="en-US" sz="4000" dirty="0" smtClean="0"/>
              <a:t>ork</a:t>
            </a:r>
            <a:endParaRPr lang="en-US" dirty="0"/>
          </a:p>
        </p:txBody>
      </p:sp>
      <p:sp>
        <p:nvSpPr>
          <p:cNvPr id="3" name="Text Placeholder 2"/>
          <p:cNvSpPr>
            <a:spLocks noGrp="1"/>
          </p:cNvSpPr>
          <p:nvPr>
            <p:ph type="body" idx="1"/>
          </p:nvPr>
        </p:nvSpPr>
        <p:spPr>
          <a:xfrm>
            <a:off x="844535" y="2065818"/>
            <a:ext cx="10576133" cy="536005"/>
          </a:xfrm>
        </p:spPr>
        <p:txBody>
          <a:bodyPr/>
          <a:lstStyle/>
          <a:p>
            <a:pPr algn="ctr"/>
            <a:r>
              <a:rPr lang="en-US" dirty="0"/>
              <a:t>The self-paced workers are well-informed, educated individuals who can regulate their work-rate and is not subject to supervisor pressure</a:t>
            </a:r>
          </a:p>
        </p:txBody>
      </p:sp>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10" name="Content Placeholder 9" descr="Graphics" title="Pictur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2278" y="2925883"/>
            <a:ext cx="3890557" cy="2935287"/>
          </a:xfrm>
        </p:spPr>
      </p:pic>
      <p:pic>
        <p:nvPicPr>
          <p:cNvPr id="13" name="Content Placeholder 12" descr="Important Parameters in Self-paced" title="Picture"/>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33324" y="2310407"/>
            <a:ext cx="4942113" cy="4469538"/>
          </a:xfrm>
        </p:spPr>
      </p:pic>
    </p:spTree>
    <p:extLst>
      <p:ext uri="{BB962C8B-B14F-4D97-AF65-F5344CB8AC3E}">
        <p14:creationId xmlns:p14="http://schemas.microsoft.com/office/powerpoint/2010/main" val="3792644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i</a:t>
            </a:r>
            <a:r>
              <a:rPr lang="en-US" sz="4000" dirty="0" smtClean="0"/>
              <a:t>mportance of </a:t>
            </a:r>
            <a:r>
              <a:rPr lang="en-US" sz="5400" dirty="0"/>
              <a:t>t</a:t>
            </a:r>
            <a:r>
              <a:rPr lang="en-US" sz="4000" dirty="0" smtClean="0"/>
              <a:t>raining</a:t>
            </a:r>
            <a:endParaRPr lang="en-US" dirty="0"/>
          </a:p>
        </p:txBody>
      </p:sp>
      <p:sp>
        <p:nvSpPr>
          <p:cNvPr id="7" name="Footer Placeholder 6"/>
          <p:cNvSpPr>
            <a:spLocks noGrp="1"/>
          </p:cNvSpPr>
          <p:nvPr>
            <p:ph type="ftr" sz="quarter" idx="11"/>
          </p:nvPr>
        </p:nvSpPr>
        <p:spPr/>
        <p:txBody>
          <a:bodyPr/>
          <a:lstStyle/>
          <a:p>
            <a:r>
              <a:rPr lang="en-US" dirty="0" smtClean="0"/>
              <a:t>Training for workers who are exposed to excessive heat</a:t>
            </a:r>
          </a:p>
        </p:txBody>
      </p:sp>
      <p:sp>
        <p:nvSpPr>
          <p:cNvPr id="8" name="Slide Number Placeholder 7"/>
          <p:cNvSpPr>
            <a:spLocks noGrp="1"/>
          </p:cNvSpPr>
          <p:nvPr>
            <p:ph type="sldNum" sz="quarter" idx="12"/>
          </p:nvPr>
        </p:nvSpPr>
        <p:spPr/>
        <p:txBody>
          <a:bodyPr/>
          <a:lstStyle/>
          <a:p>
            <a:fld id="{D57F1E4F-1CFF-5643-939E-217C01CDF565}" type="slidenum">
              <a:rPr lang="en-US" smtClean="0"/>
              <a:pPr/>
              <a:t>34</a:t>
            </a:fld>
            <a:endParaRPr lang="en-US" dirty="0"/>
          </a:p>
        </p:txBody>
      </p:sp>
      <p:sp>
        <p:nvSpPr>
          <p:cNvPr id="5" name="Content Placeholder 4"/>
          <p:cNvSpPr>
            <a:spLocks noGrp="1"/>
          </p:cNvSpPr>
          <p:nvPr>
            <p:ph sz="half" idx="2"/>
          </p:nvPr>
        </p:nvSpPr>
        <p:spPr>
          <a:xfrm>
            <a:off x="581193" y="2369564"/>
            <a:ext cx="5393100" cy="2934999"/>
          </a:xfrm>
        </p:spPr>
        <p:txBody>
          <a:bodyPr>
            <a:noAutofit/>
          </a:bodyPr>
          <a:lstStyle/>
          <a:p>
            <a:pPr marL="0" indent="0">
              <a:buNone/>
            </a:pPr>
            <a:r>
              <a:rPr lang="en-US" sz="2800" dirty="0" smtClean="0">
                <a:solidFill>
                  <a:schemeClr val="accent2"/>
                </a:solidFill>
              </a:rPr>
              <a:t>Training</a:t>
            </a:r>
            <a:endParaRPr lang="en-US" dirty="0"/>
          </a:p>
          <a:p>
            <a:r>
              <a:rPr lang="en-US" dirty="0"/>
              <a:t>Regular training</a:t>
            </a:r>
          </a:p>
          <a:p>
            <a:r>
              <a:rPr lang="en-US" dirty="0"/>
              <a:t>Training during specific time</a:t>
            </a:r>
          </a:p>
          <a:p>
            <a:endParaRPr lang="en-US" dirty="0"/>
          </a:p>
          <a:p>
            <a:pPr marL="0" indent="0">
              <a:buNone/>
            </a:pPr>
            <a:r>
              <a:rPr lang="en-US" sz="2800" dirty="0">
                <a:solidFill>
                  <a:schemeClr val="accent2"/>
                </a:solidFill>
              </a:rPr>
              <a:t>Educational </a:t>
            </a:r>
            <a:r>
              <a:rPr lang="en-US" sz="2800" dirty="0" smtClean="0">
                <a:solidFill>
                  <a:schemeClr val="accent2"/>
                </a:solidFill>
              </a:rPr>
              <a:t>materials</a:t>
            </a:r>
            <a:endParaRPr lang="en-US" dirty="0"/>
          </a:p>
          <a:p>
            <a:r>
              <a:rPr lang="en-US" dirty="0"/>
              <a:t>Self-learning, self-awareness</a:t>
            </a:r>
          </a:p>
          <a:p>
            <a:r>
              <a:rPr lang="en-US" dirty="0"/>
              <a:t>Sings, posters, pamphlets, </a:t>
            </a:r>
            <a:r>
              <a:rPr lang="en-US" dirty="0" smtClean="0"/>
              <a:t>…</a:t>
            </a:r>
            <a:endParaRPr lang="en-US" dirty="0"/>
          </a:p>
        </p:txBody>
      </p:sp>
      <p:pic>
        <p:nvPicPr>
          <p:cNvPr id="11" name="Content Placeholder 10" descr="Importance of training" title="Picture"/>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974293" y="2369564"/>
            <a:ext cx="5040311" cy="4205780"/>
          </a:xfrm>
        </p:spPr>
      </p:pic>
    </p:spTree>
    <p:extLst>
      <p:ext uri="{BB962C8B-B14F-4D97-AF65-F5344CB8AC3E}">
        <p14:creationId xmlns:p14="http://schemas.microsoft.com/office/powerpoint/2010/main" val="32721014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i</a:t>
            </a:r>
            <a:r>
              <a:rPr lang="en-US" sz="4000" dirty="0" smtClean="0"/>
              <a:t>mportance of </a:t>
            </a:r>
            <a:r>
              <a:rPr lang="en-US" sz="5400" dirty="0" smtClean="0"/>
              <a:t>c</a:t>
            </a:r>
            <a:r>
              <a:rPr lang="en-US" sz="4000" dirty="0" smtClean="0"/>
              <a:t>ommunication</a:t>
            </a:r>
            <a:endParaRPr lang="en-US" dirty="0"/>
          </a:p>
        </p:txBody>
      </p:sp>
      <p:sp>
        <p:nvSpPr>
          <p:cNvPr id="7" name="Footer Placeholder 6"/>
          <p:cNvSpPr>
            <a:spLocks noGrp="1"/>
          </p:cNvSpPr>
          <p:nvPr>
            <p:ph type="ftr" sz="quarter" idx="11"/>
          </p:nvPr>
        </p:nvSpPr>
        <p:spPr/>
        <p:txBody>
          <a:bodyPr/>
          <a:lstStyle/>
          <a:p>
            <a:r>
              <a:rPr lang="en-US" dirty="0" smtClean="0"/>
              <a:t>Training for workers who are exposed to excessive heat</a:t>
            </a:r>
          </a:p>
        </p:txBody>
      </p:sp>
      <p:sp>
        <p:nvSpPr>
          <p:cNvPr id="8" name="Slide Number Placeholder 7"/>
          <p:cNvSpPr>
            <a:spLocks noGrp="1"/>
          </p:cNvSpPr>
          <p:nvPr>
            <p:ph type="sldNum" sz="quarter" idx="12"/>
          </p:nvPr>
        </p:nvSpPr>
        <p:spPr/>
        <p:txBody>
          <a:bodyPr/>
          <a:lstStyle/>
          <a:p>
            <a:fld id="{D57F1E4F-1CFF-5643-939E-217C01CDF565}" type="slidenum">
              <a:rPr lang="en-US" smtClean="0"/>
              <a:pPr/>
              <a:t>35</a:t>
            </a:fld>
            <a:endParaRPr lang="en-US" dirty="0"/>
          </a:p>
        </p:txBody>
      </p:sp>
      <p:sp>
        <p:nvSpPr>
          <p:cNvPr id="5" name="Content Placeholder 4"/>
          <p:cNvSpPr>
            <a:spLocks noGrp="1"/>
          </p:cNvSpPr>
          <p:nvPr>
            <p:ph sz="half" idx="2"/>
          </p:nvPr>
        </p:nvSpPr>
        <p:spPr>
          <a:xfrm>
            <a:off x="1314971" y="1893081"/>
            <a:ext cx="5393100" cy="2934999"/>
          </a:xfrm>
        </p:spPr>
        <p:txBody>
          <a:bodyPr>
            <a:noAutofit/>
          </a:bodyPr>
          <a:lstStyle/>
          <a:p>
            <a:pPr marL="0" indent="0">
              <a:buNone/>
            </a:pPr>
            <a:r>
              <a:rPr lang="en-US" sz="2000" dirty="0">
                <a:solidFill>
                  <a:schemeClr val="accent2"/>
                </a:solidFill>
              </a:rPr>
              <a:t>Employer</a:t>
            </a:r>
          </a:p>
          <a:p>
            <a:r>
              <a:rPr lang="en-US" sz="2000" dirty="0"/>
              <a:t>Trust your worker</a:t>
            </a:r>
          </a:p>
          <a:p>
            <a:r>
              <a:rPr lang="en-US" sz="2000" dirty="0"/>
              <a:t>Conduct subjective evaluation</a:t>
            </a:r>
          </a:p>
          <a:p>
            <a:r>
              <a:rPr lang="en-US" sz="2000" dirty="0"/>
              <a:t>Educate your worker</a:t>
            </a:r>
          </a:p>
          <a:p>
            <a:r>
              <a:rPr lang="en-US" sz="2000" dirty="0"/>
              <a:t>Take alternative actions</a:t>
            </a:r>
          </a:p>
          <a:p>
            <a:r>
              <a:rPr lang="en-US" sz="2000" dirty="0"/>
              <a:t>Modify tasks and schedules</a:t>
            </a:r>
          </a:p>
          <a:p>
            <a:pPr marL="0" indent="0">
              <a:buNone/>
            </a:pPr>
            <a:r>
              <a:rPr lang="en-US" sz="2000" dirty="0" smtClean="0">
                <a:solidFill>
                  <a:schemeClr val="accent2"/>
                </a:solidFill>
              </a:rPr>
              <a:t>Employees</a:t>
            </a:r>
            <a:endParaRPr lang="en-US" sz="2000" dirty="0">
              <a:solidFill>
                <a:schemeClr val="accent2"/>
              </a:solidFill>
            </a:endParaRPr>
          </a:p>
          <a:p>
            <a:r>
              <a:rPr lang="en-US" sz="2000" dirty="0"/>
              <a:t>Communicate with you employers</a:t>
            </a:r>
          </a:p>
          <a:p>
            <a:r>
              <a:rPr lang="en-US" sz="2000" dirty="0"/>
              <a:t>Speak up</a:t>
            </a:r>
          </a:p>
          <a:p>
            <a:r>
              <a:rPr lang="en-US" sz="2000" dirty="0"/>
              <a:t>Trust you employer</a:t>
            </a:r>
          </a:p>
        </p:txBody>
      </p:sp>
      <p:pic>
        <p:nvPicPr>
          <p:cNvPr id="4" name="Content Placeholder 3" descr="Importance of communication" title="Picture"/>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37014"/>
          <a:stretch/>
        </p:blipFill>
        <p:spPr>
          <a:xfrm>
            <a:off x="7529689" y="2086932"/>
            <a:ext cx="3861196" cy="4370490"/>
          </a:xfrm>
        </p:spPr>
      </p:pic>
    </p:spTree>
    <p:extLst>
      <p:ext uri="{BB962C8B-B14F-4D97-AF65-F5344CB8AC3E}">
        <p14:creationId xmlns:p14="http://schemas.microsoft.com/office/powerpoint/2010/main" val="386285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B</a:t>
            </a:r>
            <a:r>
              <a:rPr lang="en-US" sz="4000" dirty="0" smtClean="0"/>
              <a:t>uddy</a:t>
            </a:r>
            <a:r>
              <a:rPr lang="en-US" sz="5400" dirty="0" smtClean="0"/>
              <a:t> s</a:t>
            </a:r>
            <a:r>
              <a:rPr lang="en-US" sz="4000" dirty="0" smtClean="0"/>
              <a:t>ystem </a:t>
            </a:r>
            <a:endParaRPr lang="en-US" dirty="0"/>
          </a:p>
        </p:txBody>
      </p:sp>
      <p:sp>
        <p:nvSpPr>
          <p:cNvPr id="7" name="Footer Placeholder 6"/>
          <p:cNvSpPr>
            <a:spLocks noGrp="1"/>
          </p:cNvSpPr>
          <p:nvPr>
            <p:ph type="ftr" sz="quarter" idx="11"/>
          </p:nvPr>
        </p:nvSpPr>
        <p:spPr/>
        <p:txBody>
          <a:bodyPr/>
          <a:lstStyle/>
          <a:p>
            <a:r>
              <a:rPr lang="en-US" dirty="0" smtClean="0"/>
              <a:t>Training for workers who are exposed to excessive heat</a:t>
            </a:r>
          </a:p>
        </p:txBody>
      </p:sp>
      <p:sp>
        <p:nvSpPr>
          <p:cNvPr id="8" name="Slide Number Placeholder 7"/>
          <p:cNvSpPr>
            <a:spLocks noGrp="1"/>
          </p:cNvSpPr>
          <p:nvPr>
            <p:ph type="sldNum" sz="quarter" idx="12"/>
          </p:nvPr>
        </p:nvSpPr>
        <p:spPr/>
        <p:txBody>
          <a:bodyPr/>
          <a:lstStyle/>
          <a:p>
            <a:fld id="{D57F1E4F-1CFF-5643-939E-217C01CDF565}" type="slidenum">
              <a:rPr lang="en-US" smtClean="0"/>
              <a:pPr/>
              <a:t>36</a:t>
            </a:fld>
            <a:endParaRPr lang="en-US" dirty="0"/>
          </a:p>
        </p:txBody>
      </p:sp>
      <p:sp>
        <p:nvSpPr>
          <p:cNvPr id="5" name="Content Placeholder 4"/>
          <p:cNvSpPr>
            <a:spLocks noGrp="1"/>
          </p:cNvSpPr>
          <p:nvPr>
            <p:ph sz="half" idx="2"/>
          </p:nvPr>
        </p:nvSpPr>
        <p:spPr>
          <a:xfrm>
            <a:off x="702901" y="2528925"/>
            <a:ext cx="5393100" cy="2934999"/>
          </a:xfrm>
        </p:spPr>
        <p:txBody>
          <a:bodyPr>
            <a:noAutofit/>
          </a:bodyPr>
          <a:lstStyle/>
          <a:p>
            <a:pPr marL="0" indent="0">
              <a:buNone/>
            </a:pPr>
            <a:r>
              <a:rPr lang="en-US" sz="2000" dirty="0" smtClean="0">
                <a:solidFill>
                  <a:schemeClr val="accent2"/>
                </a:solidFill>
              </a:rPr>
              <a:t>Develop a buddy program at workplaces</a:t>
            </a:r>
            <a:endParaRPr lang="en-US" sz="2000" dirty="0">
              <a:solidFill>
                <a:schemeClr val="accent2"/>
              </a:solidFill>
            </a:endParaRPr>
          </a:p>
          <a:p>
            <a:r>
              <a:rPr lang="en-US" sz="2000" dirty="0" smtClean="0"/>
              <a:t>Watch any sign or symptoms </a:t>
            </a:r>
          </a:p>
          <a:p>
            <a:r>
              <a:rPr lang="en-US" sz="2000" dirty="0" smtClean="0"/>
              <a:t>Communicate with your crew if you see any signs</a:t>
            </a:r>
          </a:p>
          <a:p>
            <a:r>
              <a:rPr lang="en-US" sz="2000" dirty="0" smtClean="0"/>
              <a:t>Encourage your crew to rest if necessary</a:t>
            </a:r>
          </a:p>
          <a:p>
            <a:r>
              <a:rPr lang="en-US" sz="2000" dirty="0" smtClean="0"/>
              <a:t>Provide information to your supervisor</a:t>
            </a:r>
          </a:p>
          <a:p>
            <a:r>
              <a:rPr lang="en-US" sz="2000" dirty="0" smtClean="0"/>
              <a:t>Provide first aid </a:t>
            </a:r>
            <a:r>
              <a:rPr lang="en-US" sz="2000" b="1" dirty="0" smtClean="0"/>
              <a:t>if you received proper training</a:t>
            </a:r>
            <a:endParaRPr lang="en-US" sz="2000" b="1" dirty="0"/>
          </a:p>
        </p:txBody>
      </p:sp>
      <p:pic>
        <p:nvPicPr>
          <p:cNvPr id="4" name="Content Placeholder 3" descr="Importance of communication" title="Picture"/>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t="31805" r="61697"/>
          <a:stretch/>
        </p:blipFill>
        <p:spPr>
          <a:xfrm>
            <a:off x="8906933" y="2065867"/>
            <a:ext cx="2348089" cy="2980444"/>
          </a:xfrm>
        </p:spPr>
      </p:pic>
    </p:spTree>
    <p:extLst>
      <p:ext uri="{BB962C8B-B14F-4D97-AF65-F5344CB8AC3E}">
        <p14:creationId xmlns:p14="http://schemas.microsoft.com/office/powerpoint/2010/main" val="4489638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smtClean="0"/>
              <a:t>T</a:t>
            </a:r>
            <a:r>
              <a:rPr lang="en-US" sz="4400" smtClean="0"/>
              <a:t>hank </a:t>
            </a:r>
            <a:r>
              <a:rPr lang="en-US" sz="5400" smtClean="0"/>
              <a:t>y</a:t>
            </a:r>
            <a:r>
              <a:rPr lang="en-US" sz="4400" smtClean="0"/>
              <a:t>ou!</a:t>
            </a:r>
            <a:endParaRPr lang="en-US" sz="4400" dirty="0"/>
          </a:p>
        </p:txBody>
      </p:sp>
      <p:sp>
        <p:nvSpPr>
          <p:cNvPr id="3" name="Text Placeholder 2"/>
          <p:cNvSpPr>
            <a:spLocks noGrp="1"/>
          </p:cNvSpPr>
          <p:nvPr>
            <p:ph type="body" idx="1"/>
          </p:nvPr>
        </p:nvSpPr>
        <p:spPr/>
        <p:txBody>
          <a:bodyPr/>
          <a:lstStyle/>
          <a:p>
            <a:r>
              <a:rPr lang="en-US" dirty="0"/>
              <a:t>Take Post-Test and Complete Survey</a:t>
            </a:r>
          </a:p>
        </p:txBody>
      </p:sp>
      <p:sp>
        <p:nvSpPr>
          <p:cNvPr id="4" name="Content Placeholder 3"/>
          <p:cNvSpPr>
            <a:spLocks noGrp="1"/>
          </p:cNvSpPr>
          <p:nvPr>
            <p:ph sz="half" idx="2"/>
          </p:nvPr>
        </p:nvSpPr>
        <p:spPr>
          <a:xfrm>
            <a:off x="581194" y="2926052"/>
            <a:ext cx="6045384" cy="2934999"/>
          </a:xfrm>
        </p:spPr>
        <p:txBody>
          <a:bodyPr>
            <a:normAutofit/>
          </a:bodyPr>
          <a:lstStyle/>
          <a:p>
            <a:r>
              <a:rPr lang="en-US" sz="2400" dirty="0"/>
              <a:t>The post-test and survey helps us determine if we did a good job or need to make improvements in certain areas</a:t>
            </a:r>
          </a:p>
        </p:txBody>
      </p:sp>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1302797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O</a:t>
            </a:r>
            <a:r>
              <a:rPr lang="en-US" sz="4000" dirty="0"/>
              <a:t>BJECTIVES</a:t>
            </a:r>
            <a:endParaRPr lang="en-US" dirty="0"/>
          </a:p>
        </p:txBody>
      </p:sp>
      <p:sp>
        <p:nvSpPr>
          <p:cNvPr id="10" name="Content Placeholder 9"/>
          <p:cNvSpPr>
            <a:spLocks noGrp="1"/>
          </p:cNvSpPr>
          <p:nvPr>
            <p:ph sz="half" idx="2"/>
          </p:nvPr>
        </p:nvSpPr>
        <p:spPr>
          <a:xfrm>
            <a:off x="581193" y="2464325"/>
            <a:ext cx="5955408" cy="2934999"/>
          </a:xfrm>
        </p:spPr>
        <p:txBody>
          <a:bodyPr>
            <a:noAutofit/>
          </a:bodyPr>
          <a:lstStyle/>
          <a:p>
            <a:r>
              <a:rPr lang="en-US" sz="2800" dirty="0" smtClean="0"/>
              <a:t>Heat </a:t>
            </a:r>
            <a:r>
              <a:rPr lang="en-US" sz="2800" dirty="0"/>
              <a:t>Stress</a:t>
            </a:r>
          </a:p>
          <a:p>
            <a:r>
              <a:rPr lang="en-US" sz="2800" dirty="0"/>
              <a:t>Heat Exposure and Health Hazards</a:t>
            </a:r>
          </a:p>
          <a:p>
            <a:r>
              <a:rPr lang="en-US" sz="2800" dirty="0"/>
              <a:t>Heat Exposure and Safety Hazards</a:t>
            </a:r>
          </a:p>
          <a:p>
            <a:r>
              <a:rPr lang="en-US" sz="2800" dirty="0"/>
              <a:t>Heat Stress Measurement </a:t>
            </a:r>
          </a:p>
          <a:p>
            <a:r>
              <a:rPr lang="en-US" sz="2800" dirty="0"/>
              <a:t>Heat Stress Exposure Control and Prevention</a:t>
            </a:r>
          </a:p>
          <a:p>
            <a:endParaRPr lang="en-US" sz="2800" dirty="0"/>
          </a:p>
        </p:txBody>
      </p:sp>
      <p:sp>
        <p:nvSpPr>
          <p:cNvPr id="6" name="Text Placeholder 5"/>
          <p:cNvSpPr>
            <a:spLocks noGrp="1"/>
          </p:cNvSpPr>
          <p:nvPr>
            <p:ph type="body" sz="quarter" idx="3"/>
          </p:nvPr>
        </p:nvSpPr>
        <p:spPr>
          <a:xfrm>
            <a:off x="9336585" y="5862716"/>
            <a:ext cx="1067510" cy="292312"/>
          </a:xfrm>
        </p:spPr>
        <p:txBody>
          <a:bodyPr/>
          <a:lstStyle/>
          <a:p>
            <a:r>
              <a:rPr lang="en-US" sz="1050" dirty="0" smtClean="0"/>
              <a:t>www.osha.com</a:t>
            </a:r>
            <a:endParaRPr lang="en-US" sz="1050" dirty="0"/>
          </a:p>
        </p:txBody>
      </p:sp>
      <p:pic>
        <p:nvPicPr>
          <p:cNvPr id="13" name="Content Placeholder 12" descr="A thermometer and the sun" title="Picture"/>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425117" y="2925763"/>
            <a:ext cx="2978978" cy="2935287"/>
          </a:xfrm>
        </p:spPr>
      </p:pic>
      <p:sp>
        <p:nvSpPr>
          <p:cNvPr id="4" name="Footer Placeholder 3"/>
          <p:cNvSpPr>
            <a:spLocks noGrp="1"/>
          </p:cNvSpPr>
          <p:nvPr>
            <p:ph type="ftr" sz="quarter" idx="11"/>
          </p:nvPr>
        </p:nvSpPr>
        <p:spPr/>
        <p:txBody>
          <a:bodyPr/>
          <a:lstStyle/>
          <a:p>
            <a:r>
              <a:rPr lang="en-US" smtClean="0"/>
              <a:t>Training for workers who are exposed to excessive heat</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688680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P</a:t>
            </a:r>
            <a:r>
              <a:rPr lang="en-US" sz="4400" dirty="0" smtClean="0"/>
              <a:t>art 1</a:t>
            </a:r>
            <a:endParaRPr lang="en-US" sz="2400" dirty="0"/>
          </a:p>
        </p:txBody>
      </p:sp>
      <p:sp>
        <p:nvSpPr>
          <p:cNvPr id="4" name="Footer Placeholder 3"/>
          <p:cNvSpPr>
            <a:spLocks noGrp="1"/>
          </p:cNvSpPr>
          <p:nvPr>
            <p:ph type="ftr" sz="quarter" idx="11"/>
          </p:nvPr>
        </p:nvSpPr>
        <p:spPr/>
        <p:txBody>
          <a:bodyPr/>
          <a:lstStyle/>
          <a:p>
            <a:r>
              <a:rPr lang="en-US" smtClean="0"/>
              <a:t>Training for workers who are exposed to excessive heat</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sp>
        <p:nvSpPr>
          <p:cNvPr id="8" name="Text Placeholder 7"/>
          <p:cNvSpPr>
            <a:spLocks noGrp="1"/>
          </p:cNvSpPr>
          <p:nvPr>
            <p:ph type="body" sz="quarter" idx="3"/>
          </p:nvPr>
        </p:nvSpPr>
        <p:spPr>
          <a:xfrm>
            <a:off x="581193" y="4835472"/>
            <a:ext cx="5087073" cy="553373"/>
          </a:xfrm>
        </p:spPr>
        <p:txBody>
          <a:bodyPr/>
          <a:lstStyle/>
          <a:p>
            <a:r>
              <a:rPr lang="en-US" sz="2400" dirty="0" smtClean="0"/>
              <a:t>UNDERSTANDING HEAT</a:t>
            </a:r>
          </a:p>
          <a:p>
            <a:endParaRPr lang="en-US" sz="2400" dirty="0" smtClean="0"/>
          </a:p>
          <a:p>
            <a:r>
              <a:rPr lang="en-US" sz="2400" dirty="0" smtClean="0">
                <a:solidFill>
                  <a:schemeClr val="tx1"/>
                </a:solidFill>
              </a:rPr>
              <a:t>What </a:t>
            </a:r>
            <a:r>
              <a:rPr lang="en-US" sz="2400" dirty="0">
                <a:solidFill>
                  <a:schemeClr val="tx1"/>
                </a:solidFill>
              </a:rPr>
              <a:t>is heat?</a:t>
            </a:r>
          </a:p>
          <a:p>
            <a:r>
              <a:rPr lang="en-US" sz="2400" dirty="0">
                <a:solidFill>
                  <a:schemeClr val="tx1"/>
                </a:solidFill>
              </a:rPr>
              <a:t>What is heat stress? </a:t>
            </a:r>
          </a:p>
          <a:p>
            <a:r>
              <a:rPr lang="en-US" sz="2400" dirty="0">
                <a:solidFill>
                  <a:schemeClr val="tx1"/>
                </a:solidFill>
              </a:rPr>
              <a:t>Why is it important?</a:t>
            </a:r>
          </a:p>
          <a:p>
            <a:endParaRPr lang="en-US" sz="2400" dirty="0"/>
          </a:p>
        </p:txBody>
      </p:sp>
    </p:spTree>
    <p:extLst>
      <p:ext uri="{BB962C8B-B14F-4D97-AF65-F5344CB8AC3E}">
        <p14:creationId xmlns:p14="http://schemas.microsoft.com/office/powerpoint/2010/main" val="3269968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H</a:t>
            </a:r>
            <a:r>
              <a:rPr lang="en-US" sz="4000" dirty="0"/>
              <a:t>EAT </a:t>
            </a:r>
            <a:r>
              <a:rPr lang="en-US" sz="5400" dirty="0"/>
              <a:t>S</a:t>
            </a:r>
            <a:r>
              <a:rPr lang="en-US" sz="4000" dirty="0"/>
              <a:t>TRESS</a:t>
            </a:r>
          </a:p>
        </p:txBody>
      </p:sp>
      <p:sp>
        <p:nvSpPr>
          <p:cNvPr id="3" name="Text Placeholder 2"/>
          <p:cNvSpPr>
            <a:spLocks noGrp="1"/>
          </p:cNvSpPr>
          <p:nvPr>
            <p:ph type="body" idx="1"/>
          </p:nvPr>
        </p:nvSpPr>
        <p:spPr>
          <a:xfrm>
            <a:off x="581193" y="2512249"/>
            <a:ext cx="5432100" cy="536005"/>
          </a:xfrm>
        </p:spPr>
        <p:txBody>
          <a:bodyPr/>
          <a:lstStyle/>
          <a:p>
            <a:r>
              <a:rPr lang="en-US" sz="2800" dirty="0"/>
              <a:t>The net heat load to which a worker is </a:t>
            </a:r>
            <a:r>
              <a:rPr lang="en-US" sz="2800" dirty="0" smtClean="0"/>
              <a:t>exposed</a:t>
            </a:r>
            <a:endParaRPr lang="en-US" sz="2800" dirty="0"/>
          </a:p>
        </p:txBody>
      </p:sp>
      <p:sp>
        <p:nvSpPr>
          <p:cNvPr id="4" name="Content Placeholder 3"/>
          <p:cNvSpPr>
            <a:spLocks noGrp="1"/>
          </p:cNvSpPr>
          <p:nvPr>
            <p:ph sz="half" idx="2"/>
          </p:nvPr>
        </p:nvSpPr>
        <p:spPr>
          <a:xfrm>
            <a:off x="581193" y="3581156"/>
            <a:ext cx="5393100" cy="1899445"/>
          </a:xfrm>
        </p:spPr>
        <p:txBody>
          <a:bodyPr>
            <a:noAutofit/>
          </a:bodyPr>
          <a:lstStyle/>
          <a:p>
            <a:pPr marL="514350" indent="-514350">
              <a:buAutoNum type="arabicParenBoth"/>
            </a:pPr>
            <a:r>
              <a:rPr lang="en-US" sz="2800" dirty="0"/>
              <a:t>Environmental heat </a:t>
            </a:r>
          </a:p>
          <a:p>
            <a:pPr marL="514350" indent="-514350">
              <a:buAutoNum type="arabicParenBoth"/>
            </a:pPr>
            <a:r>
              <a:rPr lang="en-US" sz="2800" dirty="0"/>
              <a:t>Metabolic heat </a:t>
            </a:r>
          </a:p>
          <a:p>
            <a:pPr marL="514350" indent="-514350">
              <a:buAutoNum type="arabicParenBoth"/>
            </a:pPr>
            <a:r>
              <a:rPr lang="en-US" sz="2800" dirty="0"/>
              <a:t>Physical activities</a:t>
            </a:r>
          </a:p>
          <a:p>
            <a:pPr marL="514350" indent="-514350">
              <a:buAutoNum type="arabicParenBoth"/>
            </a:pPr>
            <a:r>
              <a:rPr lang="en-US" sz="2800" dirty="0"/>
              <a:t>Clothing insulation</a:t>
            </a:r>
          </a:p>
          <a:p>
            <a:pPr marL="0" indent="0">
              <a:buNone/>
            </a:pPr>
            <a:endParaRPr lang="en-US" sz="2800" dirty="0"/>
          </a:p>
        </p:txBody>
      </p:sp>
      <p:sp>
        <p:nvSpPr>
          <p:cNvPr id="5" name="Text Placeholder 4"/>
          <p:cNvSpPr>
            <a:spLocks noGrp="1"/>
          </p:cNvSpPr>
          <p:nvPr>
            <p:ph type="body" sz="quarter" idx="3"/>
          </p:nvPr>
        </p:nvSpPr>
        <p:spPr>
          <a:xfrm>
            <a:off x="6256551" y="2441218"/>
            <a:ext cx="5087073" cy="553373"/>
          </a:xfrm>
        </p:spPr>
        <p:txBody>
          <a:bodyPr/>
          <a:lstStyle/>
          <a:p>
            <a:r>
              <a:rPr lang="en-US" sz="3200" dirty="0" smtClean="0"/>
              <a:t>Heat Sources</a:t>
            </a:r>
            <a:endParaRPr lang="en-US" sz="3200" dirty="0"/>
          </a:p>
        </p:txBody>
      </p:sp>
      <p:graphicFrame>
        <p:nvGraphicFramePr>
          <p:cNvPr id="9" name="Content Placeholder 8" descr="External heat load: temperature, humidity, clothing&#10;Internal heat load: metabolic heat, physical activity" title="Table"/>
          <p:cNvGraphicFramePr>
            <a:graphicFrameLocks noGrp="1"/>
          </p:cNvGraphicFramePr>
          <p:nvPr>
            <p:ph sz="quarter" idx="4"/>
            <p:extLst>
              <p:ext uri="{D42A27DB-BD31-4B8C-83A1-F6EECF244321}">
                <p14:modId xmlns:p14="http://schemas.microsoft.com/office/powerpoint/2010/main" val="1296542329"/>
              </p:ext>
            </p:extLst>
          </p:nvPr>
        </p:nvGraphicFramePr>
        <p:xfrm>
          <a:off x="5958145" y="3151032"/>
          <a:ext cx="5683886" cy="1828800"/>
        </p:xfrm>
        <a:graphic>
          <a:graphicData uri="http://schemas.openxmlformats.org/drawingml/2006/table">
            <a:tbl>
              <a:tblPr firstRow="1" bandRow="1">
                <a:tableStyleId>{5C22544A-7EE6-4342-B048-85BDC9FD1C3A}</a:tableStyleId>
              </a:tblPr>
              <a:tblGrid>
                <a:gridCol w="2883218"/>
                <a:gridCol w="2800668"/>
              </a:tblGrid>
              <a:tr h="370840">
                <a:tc>
                  <a:txBody>
                    <a:bodyPr/>
                    <a:lstStyle/>
                    <a:p>
                      <a:r>
                        <a:rPr lang="en-US" sz="2400" dirty="0" smtClean="0"/>
                        <a:t>External heat load</a:t>
                      </a:r>
                      <a:endParaRPr lang="en-US" sz="2400" dirty="0"/>
                    </a:p>
                  </a:txBody>
                  <a:tcPr/>
                </a:tc>
                <a:tc>
                  <a:txBody>
                    <a:bodyPr/>
                    <a:lstStyle/>
                    <a:p>
                      <a:r>
                        <a:rPr lang="en-US" sz="2400" dirty="0" smtClean="0"/>
                        <a:t>Internal heat load</a:t>
                      </a:r>
                      <a:endParaRPr lang="en-US" sz="2400" dirty="0"/>
                    </a:p>
                  </a:txBody>
                  <a:tcPr/>
                </a:tc>
              </a:tr>
              <a:tr h="370840">
                <a:tc>
                  <a:txBody>
                    <a:bodyPr/>
                    <a:lstStyle/>
                    <a:p>
                      <a:r>
                        <a:rPr lang="en-US" sz="2400" dirty="0" smtClean="0"/>
                        <a:t>Temperature</a:t>
                      </a:r>
                      <a:endParaRPr lang="en-US" sz="2400" dirty="0"/>
                    </a:p>
                  </a:txBody>
                  <a:tcPr/>
                </a:tc>
                <a:tc>
                  <a:txBody>
                    <a:bodyPr/>
                    <a:lstStyle/>
                    <a:p>
                      <a:r>
                        <a:rPr lang="en-US" sz="2400" dirty="0" smtClean="0"/>
                        <a:t>Metabolic heat</a:t>
                      </a:r>
                      <a:endParaRPr lang="en-US" sz="2400" dirty="0"/>
                    </a:p>
                  </a:txBody>
                  <a:tcPr/>
                </a:tc>
              </a:tr>
              <a:tr h="370840">
                <a:tc>
                  <a:txBody>
                    <a:bodyPr/>
                    <a:lstStyle/>
                    <a:p>
                      <a:r>
                        <a:rPr lang="en-US" sz="2400" dirty="0" smtClean="0"/>
                        <a:t>Humidity</a:t>
                      </a:r>
                      <a:endParaRPr lang="en-US" sz="2400" dirty="0"/>
                    </a:p>
                  </a:txBody>
                  <a:tcPr/>
                </a:tc>
                <a:tc>
                  <a:txBody>
                    <a:bodyPr/>
                    <a:lstStyle/>
                    <a:p>
                      <a:r>
                        <a:rPr lang="en-US" sz="2400" dirty="0" smtClean="0"/>
                        <a:t>Physical activity</a:t>
                      </a:r>
                      <a:endParaRPr lang="en-US" sz="2400" dirty="0"/>
                    </a:p>
                  </a:txBody>
                  <a:tcPr/>
                </a:tc>
              </a:tr>
              <a:tr h="370840">
                <a:tc>
                  <a:txBody>
                    <a:bodyPr/>
                    <a:lstStyle/>
                    <a:p>
                      <a:r>
                        <a:rPr lang="en-US" sz="2400" dirty="0" smtClean="0"/>
                        <a:t>Clothing</a:t>
                      </a:r>
                      <a:endParaRPr lang="en-US" sz="2400" dirty="0"/>
                    </a:p>
                  </a:txBody>
                  <a:tcPr/>
                </a:tc>
                <a:tc>
                  <a:txBody>
                    <a:bodyPr/>
                    <a:lstStyle/>
                    <a:p>
                      <a:endParaRPr lang="en-US" sz="2400" dirty="0"/>
                    </a:p>
                  </a:txBody>
                  <a:tcPr/>
                </a:tc>
              </a:tr>
            </a:tbl>
          </a:graphicData>
        </a:graphic>
      </p:graphicFrame>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91921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H</a:t>
            </a:r>
            <a:r>
              <a:rPr lang="en-US" sz="4000" dirty="0"/>
              <a:t>OW </a:t>
            </a:r>
            <a:r>
              <a:rPr lang="en-US" sz="5400" dirty="0"/>
              <a:t>H</a:t>
            </a:r>
            <a:r>
              <a:rPr lang="en-US" sz="4000" dirty="0"/>
              <a:t>UMAN </a:t>
            </a:r>
            <a:r>
              <a:rPr lang="en-US" sz="5400" dirty="0"/>
              <a:t>B</a:t>
            </a:r>
            <a:r>
              <a:rPr lang="en-US" sz="4000" dirty="0"/>
              <a:t>ODY </a:t>
            </a:r>
            <a:r>
              <a:rPr lang="en-US" sz="5400" dirty="0"/>
              <a:t>W</a:t>
            </a:r>
            <a:r>
              <a:rPr lang="en-US" sz="4000" dirty="0"/>
              <a:t>ORKS? </a:t>
            </a:r>
            <a:endParaRPr lang="en-US" dirty="0"/>
          </a:p>
        </p:txBody>
      </p:sp>
      <p:sp>
        <p:nvSpPr>
          <p:cNvPr id="3" name="Text Placeholder 2"/>
          <p:cNvSpPr>
            <a:spLocks noGrp="1"/>
          </p:cNvSpPr>
          <p:nvPr>
            <p:ph type="body" idx="1"/>
          </p:nvPr>
        </p:nvSpPr>
        <p:spPr>
          <a:xfrm>
            <a:off x="669573" y="2133556"/>
            <a:ext cx="5087075" cy="1583366"/>
          </a:xfrm>
        </p:spPr>
        <p:txBody>
          <a:bodyPr>
            <a:noAutofit/>
          </a:bodyPr>
          <a:lstStyle/>
          <a:p>
            <a:r>
              <a:rPr lang="en-US" sz="2400" dirty="0"/>
              <a:t>Our body has mechanism to reject heat and control body </a:t>
            </a:r>
            <a:r>
              <a:rPr lang="en-US" sz="2400" dirty="0" smtClean="0"/>
              <a:t>temperature</a:t>
            </a:r>
          </a:p>
          <a:p>
            <a:endParaRPr lang="en-US" sz="2400" dirty="0" smtClean="0"/>
          </a:p>
          <a:p>
            <a:r>
              <a:rPr lang="en-US" sz="2400" dirty="0" smtClean="0">
                <a:solidFill>
                  <a:schemeClr val="tx1"/>
                </a:solidFill>
              </a:rPr>
              <a:t>How are body reacts</a:t>
            </a:r>
            <a:endParaRPr lang="en-US" sz="2400" dirty="0">
              <a:solidFill>
                <a:schemeClr val="tx1"/>
              </a:solidFill>
            </a:endParaRPr>
          </a:p>
        </p:txBody>
      </p:sp>
      <p:sp>
        <p:nvSpPr>
          <p:cNvPr id="5" name="Text Placeholder 4"/>
          <p:cNvSpPr>
            <a:spLocks noGrp="1"/>
          </p:cNvSpPr>
          <p:nvPr>
            <p:ph type="body" sz="quarter" idx="3"/>
          </p:nvPr>
        </p:nvSpPr>
        <p:spPr>
          <a:xfrm>
            <a:off x="6523735" y="2250892"/>
            <a:ext cx="5087073" cy="399711"/>
          </a:xfrm>
          <a:ln>
            <a:solidFill>
              <a:schemeClr val="accent2"/>
            </a:solidFill>
          </a:ln>
        </p:spPr>
        <p:txBody>
          <a:bodyPr/>
          <a:lstStyle/>
          <a:p>
            <a:r>
              <a:rPr lang="en-US" dirty="0" smtClean="0"/>
              <a:t>Core temperature must remain constant</a:t>
            </a:r>
            <a:endParaRPr lang="en-US" dirty="0"/>
          </a:p>
        </p:txBody>
      </p:sp>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p:txBody>
          <a:bodyPr/>
          <a:lstStyle/>
          <a:p>
            <a:fld id="{D57F1E4F-1CFF-5643-939E-217C01CDF565}" type="slidenum">
              <a:rPr lang="en-US" sz="1100" smtClean="0"/>
              <a:pPr/>
              <a:t>7</a:t>
            </a:fld>
            <a:endParaRPr lang="en-US" sz="1100" dirty="0"/>
          </a:p>
        </p:txBody>
      </p:sp>
      <p:graphicFrame>
        <p:nvGraphicFramePr>
          <p:cNvPr id="12" name="Content Placeholder 11" descr="How human body works" title="Table"/>
          <p:cNvGraphicFramePr>
            <a:graphicFrameLocks noGrp="1"/>
          </p:cNvGraphicFramePr>
          <p:nvPr>
            <p:ph sz="half" idx="2"/>
            <p:extLst>
              <p:ext uri="{D42A27DB-BD31-4B8C-83A1-F6EECF244321}">
                <p14:modId xmlns:p14="http://schemas.microsoft.com/office/powerpoint/2010/main" val="1170270484"/>
              </p:ext>
            </p:extLst>
          </p:nvPr>
        </p:nvGraphicFramePr>
        <p:xfrm>
          <a:off x="581193" y="3878094"/>
          <a:ext cx="5392738" cy="1981200"/>
        </p:xfrm>
        <a:graphic>
          <a:graphicData uri="http://schemas.openxmlformats.org/drawingml/2006/table">
            <a:tbl>
              <a:tblPr firstRow="1" bandRow="1">
                <a:tableStyleId>{2D5ABB26-0587-4C30-8999-92F81FD0307C}</a:tableStyleId>
              </a:tblPr>
              <a:tblGrid>
                <a:gridCol w="2696369"/>
                <a:gridCol w="2696369"/>
              </a:tblGrid>
              <a:tr h="370840">
                <a:tc>
                  <a:txBody>
                    <a:bodyPr/>
                    <a:lstStyle/>
                    <a:p>
                      <a:r>
                        <a:rPr lang="en-US" sz="2000" dirty="0" smtClean="0"/>
                        <a:t>Sweat rate</a:t>
                      </a:r>
                      <a:endParaRPr lang="en-US" sz="2000" dirty="0"/>
                    </a:p>
                  </a:txBody>
                  <a:tcPr/>
                </a:tc>
                <a:tc>
                  <a:txBody>
                    <a:bodyPr/>
                    <a:lstStyle/>
                    <a:p>
                      <a:r>
                        <a:rPr lang="en-US" sz="2000" dirty="0" smtClean="0"/>
                        <a:t>Increase </a:t>
                      </a:r>
                      <a:endParaRPr lang="en-US" sz="2000" dirty="0"/>
                    </a:p>
                  </a:txBody>
                  <a:tcPr/>
                </a:tc>
              </a:tr>
              <a:tr h="370840">
                <a:tc>
                  <a:txBody>
                    <a:bodyPr/>
                    <a:lstStyle/>
                    <a:p>
                      <a:r>
                        <a:rPr lang="en-US" sz="2000" dirty="0" smtClean="0"/>
                        <a:t>Heart</a:t>
                      </a:r>
                      <a:r>
                        <a:rPr lang="en-US" sz="2000" baseline="0" dirty="0" smtClean="0"/>
                        <a:t> rate</a:t>
                      </a:r>
                      <a:endParaRPr lang="en-US" sz="2000" dirty="0"/>
                    </a:p>
                  </a:txBody>
                  <a:tcPr/>
                </a:tc>
                <a:tc>
                  <a:txBody>
                    <a:bodyPr/>
                    <a:lstStyle/>
                    <a:p>
                      <a:r>
                        <a:rPr lang="en-US" sz="2000" dirty="0" smtClean="0"/>
                        <a:t>Increase</a:t>
                      </a:r>
                      <a:endParaRPr lang="en-US" sz="2000" dirty="0"/>
                    </a:p>
                  </a:txBody>
                  <a:tcPr/>
                </a:tc>
              </a:tr>
              <a:tr h="370840">
                <a:tc>
                  <a:txBody>
                    <a:bodyPr/>
                    <a:lstStyle/>
                    <a:p>
                      <a:r>
                        <a:rPr lang="en-US" sz="2000" dirty="0" smtClean="0"/>
                        <a:t>Blood pressure</a:t>
                      </a:r>
                      <a:endParaRPr lang="en-US" sz="2000" dirty="0"/>
                    </a:p>
                  </a:txBody>
                  <a:tcPr/>
                </a:tc>
                <a:tc>
                  <a:txBody>
                    <a:bodyPr/>
                    <a:lstStyle/>
                    <a:p>
                      <a:r>
                        <a:rPr lang="en-US" sz="2000" dirty="0" smtClean="0"/>
                        <a:t>Decrease</a:t>
                      </a:r>
                      <a:endParaRPr lang="en-US" sz="2000" dirty="0"/>
                    </a:p>
                  </a:txBody>
                  <a:tcPr/>
                </a:tc>
              </a:tr>
              <a:tr h="370840">
                <a:tc>
                  <a:txBody>
                    <a:bodyPr/>
                    <a:lstStyle/>
                    <a:p>
                      <a:r>
                        <a:rPr lang="en-US" sz="2000" dirty="0" smtClean="0"/>
                        <a:t>Skin temperature</a:t>
                      </a:r>
                      <a:endParaRPr lang="en-US" sz="2000" dirty="0"/>
                    </a:p>
                  </a:txBody>
                  <a:tcPr/>
                </a:tc>
                <a:tc>
                  <a:txBody>
                    <a:bodyPr/>
                    <a:lstStyle/>
                    <a:p>
                      <a:r>
                        <a:rPr lang="en-US" sz="2000" dirty="0" smtClean="0"/>
                        <a:t>Increase</a:t>
                      </a:r>
                      <a:endParaRPr lang="en-US" sz="2000" dirty="0"/>
                    </a:p>
                  </a:txBody>
                  <a:tcPr/>
                </a:tc>
              </a:tr>
              <a:tr h="370840">
                <a:tc>
                  <a:txBody>
                    <a:bodyPr/>
                    <a:lstStyle/>
                    <a:p>
                      <a:r>
                        <a:rPr lang="en-US" sz="2000" dirty="0" smtClean="0"/>
                        <a:t>Core temperature</a:t>
                      </a:r>
                      <a:endParaRPr lang="en-US" sz="2000" dirty="0"/>
                    </a:p>
                  </a:txBody>
                  <a:tcPr>
                    <a:solidFill>
                      <a:schemeClr val="accent2">
                        <a:lumMod val="20000"/>
                        <a:lumOff val="80000"/>
                      </a:schemeClr>
                    </a:solidFill>
                  </a:tcPr>
                </a:tc>
                <a:tc>
                  <a:txBody>
                    <a:bodyPr/>
                    <a:lstStyle/>
                    <a:p>
                      <a:r>
                        <a:rPr lang="en-US" sz="2000" dirty="0" smtClean="0"/>
                        <a:t>Increase</a:t>
                      </a:r>
                      <a:endParaRPr lang="en-US" sz="2000" dirty="0"/>
                    </a:p>
                  </a:txBody>
                  <a:tcPr>
                    <a:solidFill>
                      <a:schemeClr val="accent2">
                        <a:lumMod val="20000"/>
                        <a:lumOff val="80000"/>
                      </a:schemeClr>
                    </a:solidFill>
                  </a:tcPr>
                </a:tc>
              </a:tr>
            </a:tbl>
          </a:graphicData>
        </a:graphic>
      </p:graphicFrame>
      <p:pic>
        <p:nvPicPr>
          <p:cNvPr id="15" name="Content Placeholder 14" descr="Sweat rate and core temperature" title="Picture"/>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841434" y="2754597"/>
            <a:ext cx="4451674" cy="3384102"/>
          </a:xfrm>
        </p:spPr>
      </p:pic>
    </p:spTree>
    <p:extLst>
      <p:ext uri="{BB962C8B-B14F-4D97-AF65-F5344CB8AC3E}">
        <p14:creationId xmlns:p14="http://schemas.microsoft.com/office/powerpoint/2010/main" val="374280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P</a:t>
            </a:r>
            <a:r>
              <a:rPr lang="en-US" sz="4000" dirty="0" smtClean="0"/>
              <a:t>ERSONAL AND </a:t>
            </a:r>
            <a:r>
              <a:rPr lang="en-US" sz="5400" dirty="0" smtClean="0"/>
              <a:t>E</a:t>
            </a:r>
            <a:r>
              <a:rPr lang="en-US" sz="4000" dirty="0" smtClean="0"/>
              <a:t>NVIRONMENTAL </a:t>
            </a:r>
            <a:r>
              <a:rPr lang="en-US" sz="5400" dirty="0" smtClean="0"/>
              <a:t>F</a:t>
            </a:r>
            <a:r>
              <a:rPr lang="en-US" sz="4000" dirty="0" smtClean="0"/>
              <a:t>ACTORS</a:t>
            </a:r>
            <a:endParaRPr lang="en-US" sz="4000" dirty="0"/>
          </a:p>
        </p:txBody>
      </p:sp>
      <p:sp>
        <p:nvSpPr>
          <p:cNvPr id="3" name="Text Placeholder 2"/>
          <p:cNvSpPr>
            <a:spLocks noGrp="1"/>
          </p:cNvSpPr>
          <p:nvPr>
            <p:ph type="body" idx="1"/>
          </p:nvPr>
        </p:nvSpPr>
        <p:spPr>
          <a:xfrm>
            <a:off x="886688" y="1912787"/>
            <a:ext cx="5087075" cy="536005"/>
          </a:xfrm>
        </p:spPr>
        <p:txBody>
          <a:bodyPr/>
          <a:lstStyle/>
          <a:p>
            <a:r>
              <a:rPr lang="en-US" sz="2800" dirty="0" smtClean="0"/>
              <a:t>Personal Factors</a:t>
            </a:r>
            <a:endParaRPr lang="en-US" sz="2800" dirty="0"/>
          </a:p>
        </p:txBody>
      </p:sp>
      <p:graphicFrame>
        <p:nvGraphicFramePr>
          <p:cNvPr id="9" name="Content Placeholder 8" descr="Personal factors" title="Table"/>
          <p:cNvGraphicFramePr>
            <a:graphicFrameLocks noGrp="1"/>
          </p:cNvGraphicFramePr>
          <p:nvPr>
            <p:ph sz="half" idx="2"/>
            <p:extLst>
              <p:ext uri="{D42A27DB-BD31-4B8C-83A1-F6EECF244321}">
                <p14:modId xmlns:p14="http://schemas.microsoft.com/office/powerpoint/2010/main" val="977452733"/>
              </p:ext>
            </p:extLst>
          </p:nvPr>
        </p:nvGraphicFramePr>
        <p:xfrm>
          <a:off x="343757" y="2622889"/>
          <a:ext cx="5630006" cy="3230880"/>
        </p:xfrm>
        <a:graphic>
          <a:graphicData uri="http://schemas.openxmlformats.org/drawingml/2006/table">
            <a:tbl>
              <a:tblPr firstRow="1" bandRow="1">
                <a:tableStyleId>{08FB837D-C827-4EFA-A057-4D05807E0F7C}</a:tableStyleId>
              </a:tblPr>
              <a:tblGrid>
                <a:gridCol w="2933637"/>
                <a:gridCol w="2696369"/>
              </a:tblGrid>
              <a:tr h="370840">
                <a:tc>
                  <a:txBody>
                    <a:bodyPr/>
                    <a:lstStyle/>
                    <a:p>
                      <a:r>
                        <a:rPr lang="en-US" sz="2000" dirty="0" smtClean="0"/>
                        <a:t>Personal factors</a:t>
                      </a:r>
                      <a:endParaRPr lang="en-US" sz="2000" dirty="0"/>
                    </a:p>
                  </a:txBody>
                  <a:tcPr/>
                </a:tc>
                <a:tc>
                  <a:txBody>
                    <a:bodyPr/>
                    <a:lstStyle/>
                    <a:p>
                      <a:r>
                        <a:rPr lang="en-US" sz="2000" dirty="0" smtClean="0"/>
                        <a:t>Personal</a:t>
                      </a:r>
                      <a:r>
                        <a:rPr lang="en-US" sz="2000" baseline="0" dirty="0" smtClean="0"/>
                        <a:t> behaviors</a:t>
                      </a:r>
                      <a:endParaRPr lang="en-US" sz="2000" dirty="0"/>
                    </a:p>
                  </a:txBody>
                  <a:tcPr/>
                </a:tc>
              </a:tr>
              <a:tr h="370840">
                <a:tc>
                  <a:txBody>
                    <a:bodyPr/>
                    <a:lstStyle/>
                    <a:p>
                      <a:r>
                        <a:rPr lang="en-US" sz="2000" dirty="0" smtClean="0"/>
                        <a:t>Age</a:t>
                      </a:r>
                    </a:p>
                    <a:p>
                      <a:r>
                        <a:rPr lang="en-US" sz="2000" dirty="0" smtClean="0"/>
                        <a:t>Gender</a:t>
                      </a:r>
                    </a:p>
                    <a:p>
                      <a:r>
                        <a:rPr lang="en-US" sz="2000" dirty="0" smtClean="0"/>
                        <a:t>Fitness</a:t>
                      </a:r>
                    </a:p>
                    <a:p>
                      <a:r>
                        <a:rPr lang="en-US" sz="2000" dirty="0" smtClean="0"/>
                        <a:t>Obesity</a:t>
                      </a:r>
                    </a:p>
                    <a:p>
                      <a:r>
                        <a:rPr lang="en-US" sz="2000" dirty="0" smtClean="0"/>
                        <a:t>Past</a:t>
                      </a:r>
                      <a:r>
                        <a:rPr lang="en-US" sz="2000" baseline="0" dirty="0" smtClean="0"/>
                        <a:t> history of heat illness</a:t>
                      </a:r>
                    </a:p>
                    <a:p>
                      <a:r>
                        <a:rPr lang="en-US" sz="2000" baseline="0" dirty="0" smtClean="0"/>
                        <a:t>History of other diseases</a:t>
                      </a:r>
                    </a:p>
                    <a:p>
                      <a:r>
                        <a:rPr lang="en-US" sz="2000" baseline="0" dirty="0" smtClean="0"/>
                        <a:t>Experience and skills</a:t>
                      </a:r>
                    </a:p>
                    <a:p>
                      <a:r>
                        <a:rPr lang="en-US" sz="2000" baseline="0" dirty="0" smtClean="0"/>
                        <a:t>Knowledge</a:t>
                      </a:r>
                    </a:p>
                    <a:p>
                      <a:r>
                        <a:rPr lang="en-US" sz="2000" baseline="0" dirty="0" smtClean="0"/>
                        <a:t>Mental capacity</a:t>
                      </a:r>
                    </a:p>
                  </a:txBody>
                  <a:tcPr/>
                </a:tc>
                <a:tc>
                  <a:txBody>
                    <a:bodyPr/>
                    <a:lstStyle/>
                    <a:p>
                      <a:r>
                        <a:rPr lang="en-US" sz="2000" dirty="0" smtClean="0"/>
                        <a:t>Life style</a:t>
                      </a:r>
                    </a:p>
                    <a:p>
                      <a:r>
                        <a:rPr lang="en-US" sz="2000" dirty="0" smtClean="0"/>
                        <a:t>Drug</a:t>
                      </a:r>
                      <a:r>
                        <a:rPr lang="en-US" sz="2000" baseline="0" dirty="0" smtClean="0"/>
                        <a:t> and alcohol use</a:t>
                      </a:r>
                    </a:p>
                    <a:p>
                      <a:r>
                        <a:rPr lang="en-US" sz="2000" baseline="0" dirty="0" smtClean="0"/>
                        <a:t>Medication use</a:t>
                      </a:r>
                    </a:p>
                    <a:p>
                      <a:r>
                        <a:rPr lang="en-US" sz="2000" baseline="0" dirty="0" smtClean="0"/>
                        <a:t>Smoking</a:t>
                      </a:r>
                    </a:p>
                    <a:p>
                      <a:r>
                        <a:rPr lang="en-US" sz="2000" baseline="0" dirty="0" smtClean="0"/>
                        <a:t>Sleep quality</a:t>
                      </a:r>
                      <a:endParaRPr lang="en-US" sz="2000" dirty="0"/>
                    </a:p>
                  </a:txBody>
                  <a:tcPr/>
                </a:tc>
              </a:tr>
            </a:tbl>
          </a:graphicData>
        </a:graphic>
      </p:graphicFrame>
      <p:sp>
        <p:nvSpPr>
          <p:cNvPr id="5" name="Text Placeholder 4"/>
          <p:cNvSpPr>
            <a:spLocks noGrp="1"/>
          </p:cNvSpPr>
          <p:nvPr>
            <p:ph type="body" sz="quarter" idx="3"/>
          </p:nvPr>
        </p:nvSpPr>
        <p:spPr>
          <a:xfrm>
            <a:off x="6523736" y="1912787"/>
            <a:ext cx="5087073" cy="553373"/>
          </a:xfrm>
        </p:spPr>
        <p:txBody>
          <a:bodyPr/>
          <a:lstStyle/>
          <a:p>
            <a:r>
              <a:rPr lang="en-US" sz="2800" dirty="0" smtClean="0"/>
              <a:t>Environmental Factors</a:t>
            </a:r>
            <a:endParaRPr lang="en-US" sz="2800" dirty="0"/>
          </a:p>
        </p:txBody>
      </p:sp>
      <p:graphicFrame>
        <p:nvGraphicFramePr>
          <p:cNvPr id="10" name="Content Placeholder 9" descr="Environmental factors" title="Table"/>
          <p:cNvGraphicFramePr>
            <a:graphicFrameLocks noGrp="1"/>
          </p:cNvGraphicFramePr>
          <p:nvPr>
            <p:ph sz="quarter" idx="4"/>
            <p:extLst>
              <p:ext uri="{D42A27DB-BD31-4B8C-83A1-F6EECF244321}">
                <p14:modId xmlns:p14="http://schemas.microsoft.com/office/powerpoint/2010/main" val="623038387"/>
              </p:ext>
            </p:extLst>
          </p:nvPr>
        </p:nvGraphicFramePr>
        <p:xfrm>
          <a:off x="6278875" y="2622889"/>
          <a:ext cx="5576793" cy="1706880"/>
        </p:xfrm>
        <a:graphic>
          <a:graphicData uri="http://schemas.openxmlformats.org/drawingml/2006/table">
            <a:tbl>
              <a:tblPr firstRow="1" bandRow="1">
                <a:tableStyleId>{F5AB1C69-6EDB-4FF4-983F-18BD219EF322}</a:tableStyleId>
              </a:tblPr>
              <a:tblGrid>
                <a:gridCol w="2880424"/>
                <a:gridCol w="2696369"/>
              </a:tblGrid>
              <a:tr h="370840">
                <a:tc>
                  <a:txBody>
                    <a:bodyPr/>
                    <a:lstStyle/>
                    <a:p>
                      <a:r>
                        <a:rPr lang="en-US" sz="2000" dirty="0" smtClean="0"/>
                        <a:t>Environmental factors</a:t>
                      </a:r>
                      <a:endParaRPr lang="en-US" sz="2000" dirty="0"/>
                    </a:p>
                  </a:txBody>
                  <a:tcPr/>
                </a:tc>
                <a:tc>
                  <a:txBody>
                    <a:bodyPr/>
                    <a:lstStyle/>
                    <a:p>
                      <a:r>
                        <a:rPr lang="en-US" sz="2000" dirty="0" smtClean="0"/>
                        <a:t>Behavioral factors</a:t>
                      </a:r>
                      <a:endParaRPr lang="en-US" sz="2000" dirty="0"/>
                    </a:p>
                  </a:txBody>
                  <a:tcPr/>
                </a:tc>
              </a:tr>
              <a:tr h="370840">
                <a:tc>
                  <a:txBody>
                    <a:bodyPr/>
                    <a:lstStyle/>
                    <a:p>
                      <a:r>
                        <a:rPr lang="en-US" sz="2000" dirty="0" smtClean="0"/>
                        <a:t>Air temperature</a:t>
                      </a:r>
                    </a:p>
                    <a:p>
                      <a:r>
                        <a:rPr lang="en-US" sz="2000" dirty="0" smtClean="0"/>
                        <a:t>Humidity</a:t>
                      </a:r>
                    </a:p>
                    <a:p>
                      <a:r>
                        <a:rPr lang="en-US" sz="2000" dirty="0" smtClean="0"/>
                        <a:t>Wind</a:t>
                      </a:r>
                      <a:r>
                        <a:rPr lang="en-US" sz="2000" baseline="0" dirty="0" smtClean="0"/>
                        <a:t> speed</a:t>
                      </a:r>
                    </a:p>
                    <a:p>
                      <a:r>
                        <a:rPr lang="en-US" sz="2000" baseline="0" dirty="0" smtClean="0"/>
                        <a:t>Radiant temperature</a:t>
                      </a:r>
                      <a:endParaRPr lang="en-US" sz="2000" dirty="0" smtClean="0"/>
                    </a:p>
                  </a:txBody>
                  <a:tcPr/>
                </a:tc>
                <a:tc>
                  <a:txBody>
                    <a:bodyPr/>
                    <a:lstStyle/>
                    <a:p>
                      <a:r>
                        <a:rPr lang="en-US" sz="2000" dirty="0" smtClean="0"/>
                        <a:t>Level of</a:t>
                      </a:r>
                      <a:r>
                        <a:rPr lang="en-US" sz="2000" baseline="0" dirty="0" smtClean="0"/>
                        <a:t> activity</a:t>
                      </a:r>
                    </a:p>
                    <a:p>
                      <a:r>
                        <a:rPr lang="en-US" sz="2000" baseline="0" dirty="0" smtClean="0"/>
                        <a:t>Clothing</a:t>
                      </a:r>
                      <a:endParaRPr lang="en-US" sz="2000" dirty="0"/>
                    </a:p>
                  </a:txBody>
                  <a:tcPr/>
                </a:tc>
              </a:tr>
            </a:tbl>
          </a:graphicData>
        </a:graphic>
      </p:graphicFrame>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899978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P</a:t>
            </a:r>
            <a:r>
              <a:rPr lang="en-US" sz="4400" dirty="0" smtClean="0"/>
              <a:t>art 11</a:t>
            </a:r>
            <a:endParaRPr lang="en-US" sz="3200" dirty="0"/>
          </a:p>
        </p:txBody>
      </p:sp>
      <p:sp>
        <p:nvSpPr>
          <p:cNvPr id="3" name="Text Placeholder 2"/>
          <p:cNvSpPr>
            <a:spLocks noGrp="1"/>
          </p:cNvSpPr>
          <p:nvPr>
            <p:ph type="body" idx="1"/>
          </p:nvPr>
        </p:nvSpPr>
        <p:spPr>
          <a:xfrm>
            <a:off x="2639299" y="2250892"/>
            <a:ext cx="6913403" cy="536005"/>
          </a:xfrm>
        </p:spPr>
        <p:txBody>
          <a:bodyPr/>
          <a:lstStyle/>
          <a:p>
            <a:pPr algn="ctr"/>
            <a:r>
              <a:rPr lang="en-US" sz="2800" dirty="0" smtClean="0"/>
              <a:t>HEAT IS A HEALTH HAZARD</a:t>
            </a:r>
            <a:endParaRPr lang="en-US" sz="2800" dirty="0"/>
          </a:p>
        </p:txBody>
      </p:sp>
      <p:sp>
        <p:nvSpPr>
          <p:cNvPr id="4" name="Content Placeholder 3"/>
          <p:cNvSpPr>
            <a:spLocks noGrp="1"/>
          </p:cNvSpPr>
          <p:nvPr>
            <p:ph sz="half" idx="2"/>
          </p:nvPr>
        </p:nvSpPr>
        <p:spPr/>
        <p:txBody>
          <a:bodyPr anchor="ctr">
            <a:normAutofit/>
          </a:bodyPr>
          <a:lstStyle/>
          <a:p>
            <a:pPr marL="0" indent="0" algn="ctr">
              <a:buNone/>
            </a:pPr>
            <a:r>
              <a:rPr lang="en-US" sz="3200" dirty="0" smtClean="0"/>
              <a:t>ARE YOU PROTECTED?</a:t>
            </a:r>
            <a:endParaRPr lang="en-US" sz="3200" dirty="0"/>
          </a:p>
        </p:txBody>
      </p:sp>
      <p:sp>
        <p:nvSpPr>
          <p:cNvPr id="7" name="Footer Placeholder 6"/>
          <p:cNvSpPr>
            <a:spLocks noGrp="1"/>
          </p:cNvSpPr>
          <p:nvPr>
            <p:ph type="ftr" sz="quarter" idx="11"/>
          </p:nvPr>
        </p:nvSpPr>
        <p:spPr/>
        <p:txBody>
          <a:bodyPr/>
          <a:lstStyle/>
          <a:p>
            <a:r>
              <a:rPr lang="en-US" smtClean="0"/>
              <a:t>Training for workers who are exposed to excessive heat</a:t>
            </a:r>
            <a:endParaRPr lang="en-US" dirty="0" smtClean="0"/>
          </a:p>
        </p:txBody>
      </p:sp>
      <p:sp>
        <p:nvSpPr>
          <p:cNvPr id="8" name="Slide Number Placeholder 7"/>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48836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1530</TotalTime>
  <Words>2014</Words>
  <Application>Microsoft Office PowerPoint</Application>
  <PresentationFormat>Widescreen</PresentationFormat>
  <Paragraphs>417</Paragraphs>
  <Slides>37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Gill Sans MT</vt:lpstr>
      <vt:lpstr>Wingdings 2</vt:lpstr>
      <vt:lpstr>Dividend</vt:lpstr>
      <vt:lpstr>Occupational Heat Exposure  Control and Prevention Practices</vt:lpstr>
      <vt:lpstr>DISCLAIMER</vt:lpstr>
      <vt:lpstr>Pre-test</vt:lpstr>
      <vt:lpstr>OBJECTIVES</vt:lpstr>
      <vt:lpstr>Part 1</vt:lpstr>
      <vt:lpstr>HEAT STRESS</vt:lpstr>
      <vt:lpstr>HOW HUMAN BODY WORKS? </vt:lpstr>
      <vt:lpstr>PERSONAL AND ENVIRONMENTAL FACTORS</vt:lpstr>
      <vt:lpstr>Part 11</vt:lpstr>
      <vt:lpstr>HEAT STRESS HEALTH HAZARDS  </vt:lpstr>
      <vt:lpstr>HEAT STRESS HEALTH HAZARDS (handout 1) </vt:lpstr>
      <vt:lpstr>HEAT Exhaustion vs HEAt Stroke </vt:lpstr>
      <vt:lpstr>Class Discussion – Heat illnesses</vt:lpstr>
      <vt:lpstr>Water – REST - SHADE</vt:lpstr>
      <vt:lpstr>Hydration program</vt:lpstr>
      <vt:lpstr>Monitoring of urine color</vt:lpstr>
      <vt:lpstr>Acclimation</vt:lpstr>
      <vt:lpstr>Part 11i</vt:lpstr>
      <vt:lpstr>HEAT STRESS SAFETY HAZARDS </vt:lpstr>
      <vt:lpstr>Fatigue</vt:lpstr>
      <vt:lpstr>Fatigue – Important Factors</vt:lpstr>
      <vt:lpstr>Fatigue – PREVENTION AND CONTROL</vt:lpstr>
      <vt:lpstr>PERSONAL PROTECTIVE EQUIPMENT (PPE)</vt:lpstr>
      <vt:lpstr>MISAPPLICATION OF PERSONAL PROTECTIVE EQUIPMENT (PPE)</vt:lpstr>
      <vt:lpstr>Class Discussion</vt:lpstr>
      <vt:lpstr>Part iv</vt:lpstr>
      <vt:lpstr>thermal Comfort Evaluation</vt:lpstr>
      <vt:lpstr>Measurement of Heat stress</vt:lpstr>
      <vt:lpstr>Necessary Steps</vt:lpstr>
      <vt:lpstr>Heat Index (Handout ii)</vt:lpstr>
      <vt:lpstr>Heat Index – Mobile App</vt:lpstr>
      <vt:lpstr>parameters that cannot be measured</vt:lpstr>
      <vt:lpstr>Self-Paced work</vt:lpstr>
      <vt:lpstr>importance of training</vt:lpstr>
      <vt:lpstr>importance of communication</vt:lpstr>
      <vt:lpstr>Buddy system </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Occupational Heat Exposure  Control and Prevention Practices</dc:title>
  <dc:creator>Pedram Roghanchi</dc:creator>
  <cp:lastModifiedBy>Pedram Roghanchi</cp:lastModifiedBy>
  <cp:revision>62</cp:revision>
  <dcterms:created xsi:type="dcterms:W3CDTF">2019-01-22T01:18:55Z</dcterms:created>
  <dcterms:modified xsi:type="dcterms:W3CDTF">2020-03-17T17:32:37Z</dcterms:modified>
</cp:coreProperties>
</file>